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380" r:id="rId3"/>
    <p:sldId id="379" r:id="rId4"/>
    <p:sldId id="374" r:id="rId5"/>
    <p:sldId id="352" r:id="rId6"/>
    <p:sldId id="375" r:id="rId7"/>
    <p:sldId id="376" r:id="rId8"/>
    <p:sldId id="378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wei" initials="A" lastIdx="1" clrIdx="0">
    <p:extLst>
      <p:ext uri="{19B8F6BF-5375-455C-9EA6-DF929625EA0E}">
        <p15:presenceInfo xmlns:p15="http://schemas.microsoft.com/office/powerpoint/2012/main" userId="Awe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6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88850" autoAdjust="0"/>
  </p:normalViewPr>
  <p:slideViewPr>
    <p:cSldViewPr snapToGrid="0">
      <p:cViewPr varScale="1">
        <p:scale>
          <a:sx n="72" d="100"/>
          <a:sy n="72" d="100"/>
        </p:scale>
        <p:origin x="1008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D01B7D-342B-4868-97EC-A56934F5D88B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A707C-5CF5-4198-B0F2-6098CAF522D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494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A707C-5CF5-4198-B0F2-6098CAF522DE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6209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接點 3"/>
          <p:cNvCxnSpPr/>
          <p:nvPr/>
        </p:nvCxnSpPr>
        <p:spPr>
          <a:xfrm>
            <a:off x="952501" y="3714750"/>
            <a:ext cx="11239500" cy="1588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9" descr="Nctu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39500" y="285750"/>
            <a:ext cx="789517" cy="59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r">
              <a:buNone/>
              <a:defRPr sz="2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6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7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8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2850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接點 3"/>
          <p:cNvCxnSpPr/>
          <p:nvPr/>
        </p:nvCxnSpPr>
        <p:spPr>
          <a:xfrm>
            <a:off x="571501" y="1500189"/>
            <a:ext cx="11620500" cy="1587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8057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5279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接點 3"/>
          <p:cNvCxnSpPr/>
          <p:nvPr/>
        </p:nvCxnSpPr>
        <p:spPr>
          <a:xfrm>
            <a:off x="571501" y="1000109"/>
            <a:ext cx="11620500" cy="1587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582594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600" y="1071547"/>
            <a:ext cx="10972800" cy="5054617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832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1655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線接點 4"/>
          <p:cNvCxnSpPr/>
          <p:nvPr/>
        </p:nvCxnSpPr>
        <p:spPr>
          <a:xfrm>
            <a:off x="571501" y="1500189"/>
            <a:ext cx="11620500" cy="1587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7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8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3083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線接點 6"/>
          <p:cNvCxnSpPr/>
          <p:nvPr/>
        </p:nvCxnSpPr>
        <p:spPr>
          <a:xfrm>
            <a:off x="571501" y="1500189"/>
            <a:ext cx="11620500" cy="1587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8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9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10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599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線接點 2"/>
          <p:cNvCxnSpPr/>
          <p:nvPr/>
        </p:nvCxnSpPr>
        <p:spPr>
          <a:xfrm>
            <a:off x="571501" y="1500189"/>
            <a:ext cx="11620500" cy="1587"/>
          </a:xfrm>
          <a:prstGeom prst="line">
            <a:avLst/>
          </a:prstGeom>
          <a:ln w="12700" cmpd="sng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5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237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3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1754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21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6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3762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標題版面配置區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文字版面配置區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D27C335E-1A33-45FF-878D-38EC74BEC67D}" type="datetimeFigureOut">
              <a:rPr lang="zh-TW" altLang="en-US" smtClean="0"/>
              <a:t>2022/11/24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kumimoji="0"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fld id="{B83E9035-917A-44B7-A544-65036D6D367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12192000" cy="214290"/>
          </a:xfrm>
          <a:prstGeom prst="rect">
            <a:avLst/>
          </a:prstGeom>
          <a:gradFill flip="none" rotWithShape="1">
            <a:gsLst>
              <a:gs pos="12000">
                <a:schemeClr val="accent1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TW" sz="1600" b="1" i="0" dirty="0">
                <a:ln w="12700">
                  <a:noFill/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  <a:reflection blurRad="6350" stA="60000" endA="900" endPos="58000" dir="5400000" sy="-100000" algn="bl" rotWithShape="0"/>
                </a:effectLst>
              </a:rPr>
              <a:t>Platform Based Design Group</a:t>
            </a:r>
            <a:endParaRPr kumimoji="0" lang="zh-TW" altLang="en-US" sz="1600" b="1" i="0" dirty="0">
              <a:ln w="12700">
                <a:noFill/>
                <a:prstDash val="solid"/>
              </a:ln>
              <a:solidFill>
                <a:schemeClr val="accent5">
                  <a:lumMod val="50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 rot="16200000">
            <a:off x="5988844" y="654844"/>
            <a:ext cx="214312" cy="12192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TW" sz="1200" b="1" spc="300" dirty="0">
                <a:latin typeface="Arial" pitchFamily="34" charset="0"/>
                <a:cs typeface="Arial" pitchFamily="34" charset="0"/>
              </a:rPr>
              <a:t>NCTU.EE</a:t>
            </a:r>
            <a:r>
              <a:rPr kumimoji="0" lang="en-US" altLang="zh-TW" sz="1200" b="1" dirty="0">
                <a:latin typeface="Arial" pitchFamily="34" charset="0"/>
                <a:cs typeface="Arial" pitchFamily="34" charset="0"/>
              </a:rPr>
              <a:t>, Hsinchu, Taiwan</a:t>
            </a:r>
            <a:endParaRPr kumimoji="0" lang="zh-TW" altLang="en-US" sz="1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" y="1500188"/>
            <a:ext cx="285751" cy="5357812"/>
          </a:xfrm>
          <a:prstGeom prst="rect">
            <a:avLst/>
          </a:prstGeom>
          <a:gradFill flip="none" rotWithShape="1">
            <a:gsLst>
              <a:gs pos="56000">
                <a:srgbClr val="92D050"/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tIns="3024000" bIns="468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zh-TW" sz="1200" dirty="0">
                <a:latin typeface="Arial" pitchFamily="34" charset="0"/>
                <a:cs typeface="Arial" pitchFamily="34" charset="0"/>
              </a:rPr>
              <a:t>VLSI Signal Processing Lab.</a:t>
            </a:r>
            <a:endParaRPr kumimoji="0" lang="zh-TW" altLang="en-US" sz="12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712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新細明體" charset="-12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accent6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access.thecvf.com/CVPR2022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openaccess.thecvf.com/CVPR2020" TargetMode="Externa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openaccess.thecvf.com/CVPR2021" TargetMode="External"/><Relationship Id="rId5" Type="http://schemas.openxmlformats.org/officeDocument/2006/relationships/hyperlink" Target="https://openaccess.thecvf.com/CVPR2019" TargetMode="External"/><Relationship Id="rId4" Type="http://schemas.openxmlformats.org/officeDocument/2006/relationships/hyperlink" Target="https://www.ecva.net/papers.php" TargetMode="Externa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hyperlink" Target="https://docs.google.com/spreadsheets/d/120fpI_leWl2SBlHyq_ngCsYkn5Wy1btdduphz18JTsQ/edit?usp=shar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01549" y="1219200"/>
            <a:ext cx="10881360" cy="2277555"/>
          </a:xfrm>
        </p:spPr>
        <p:txBody>
          <a:bodyPr/>
          <a:lstStyle/>
          <a:p>
            <a:r>
              <a:rPr lang="en-US" altLang="zh-TW" dirty="0"/>
              <a:t>DLAD 2022 final project proposal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92458" y="3886200"/>
            <a:ext cx="11499542" cy="1752600"/>
          </a:xfrm>
        </p:spPr>
        <p:txBody>
          <a:bodyPr>
            <a:normAutofit/>
          </a:bodyPr>
          <a:lstStyle/>
          <a:p>
            <a:endParaRPr lang="en-US" altLang="zh-TW" dirty="0">
              <a:solidFill>
                <a:schemeClr val="accent1"/>
              </a:solidFill>
            </a:endParaRPr>
          </a:p>
          <a:p>
            <a:endParaRPr lang="en-US" altLang="zh-TW" dirty="0">
              <a:solidFill>
                <a:schemeClr val="accent1"/>
              </a:solidFill>
            </a:endParaRPr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F8A61823-552B-4DF5-8FA9-442940DC92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901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6"/>
    </mc:Choice>
    <mc:Fallback>
      <p:transition spd="slow" advTm="5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94" x="4910138" y="168275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902F82-4958-422C-9958-AAA92E3A7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Final project proposal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FE4219D-12EA-4392-B255-4A9E414FC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71547"/>
            <a:ext cx="10972800" cy="5054617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Basically</a:t>
            </a:r>
            <a:r>
              <a:rPr lang="zh-TW" altLang="en-US" dirty="0"/>
              <a:t> </a:t>
            </a:r>
            <a:r>
              <a:rPr lang="en-US" altLang="zh-TW" dirty="0"/>
              <a:t>one</a:t>
            </a:r>
            <a:r>
              <a:rPr lang="zh-TW" altLang="en-US" dirty="0"/>
              <a:t> </a:t>
            </a:r>
            <a:r>
              <a:rPr lang="en-US" altLang="zh-TW" dirty="0"/>
              <a:t>person per group</a:t>
            </a:r>
          </a:p>
          <a:p>
            <a:pPr marL="0" indent="0">
              <a:buNone/>
            </a:pPr>
            <a:r>
              <a:rPr lang="en-US" altLang="zh-TW" dirty="0"/>
              <a:t>(</a:t>
            </a:r>
            <a:r>
              <a:rPr lang="zh-TW" altLang="en-US" dirty="0"/>
              <a:t> </a:t>
            </a:r>
            <a:r>
              <a:rPr lang="en-US" altLang="zh-TW" dirty="0"/>
              <a:t>two</a:t>
            </a:r>
            <a:r>
              <a:rPr lang="zh-TW" altLang="en-US" dirty="0"/>
              <a:t> </a:t>
            </a:r>
            <a:r>
              <a:rPr lang="en-US" altLang="zh-TW" dirty="0"/>
              <a:t>people</a:t>
            </a:r>
            <a:r>
              <a:rPr lang="zh-TW" altLang="en-US" dirty="0"/>
              <a:t> </a:t>
            </a:r>
            <a:r>
              <a:rPr lang="en-US" altLang="zh-TW" dirty="0"/>
              <a:t>group</a:t>
            </a:r>
            <a:r>
              <a:rPr lang="zh-TW" altLang="en-US" dirty="0"/>
              <a:t> </a:t>
            </a:r>
            <a:r>
              <a:rPr lang="en-US" altLang="zh-TW" dirty="0"/>
              <a:t>has</a:t>
            </a:r>
            <a:r>
              <a:rPr lang="zh-TW" altLang="en-US" dirty="0"/>
              <a:t> </a:t>
            </a:r>
            <a:r>
              <a:rPr lang="en-US" altLang="zh-TW" dirty="0"/>
              <a:t>to</a:t>
            </a:r>
            <a:r>
              <a:rPr lang="zh-TW" altLang="en-US" dirty="0"/>
              <a:t> </a:t>
            </a:r>
            <a:r>
              <a:rPr lang="en-US" altLang="zh-TW" dirty="0"/>
              <a:t>give</a:t>
            </a:r>
            <a:r>
              <a:rPr lang="zh-TW" altLang="en-US" dirty="0"/>
              <a:t> </a:t>
            </a:r>
            <a:r>
              <a:rPr lang="en-US" altLang="zh-TW" dirty="0"/>
              <a:t>reasons</a:t>
            </a:r>
            <a:r>
              <a:rPr lang="zh-TW" altLang="en-US" dirty="0"/>
              <a:t> </a:t>
            </a:r>
            <a:r>
              <a:rPr lang="en-US" altLang="zh-TW" dirty="0"/>
              <a:t>and</a:t>
            </a:r>
            <a:r>
              <a:rPr lang="zh-TW" altLang="en-US" dirty="0"/>
              <a:t> </a:t>
            </a:r>
            <a:r>
              <a:rPr lang="en-US" altLang="zh-TW" dirty="0"/>
              <a:t>work</a:t>
            </a:r>
            <a:r>
              <a:rPr lang="zh-TW" altLang="en-US" dirty="0"/>
              <a:t> </a:t>
            </a:r>
            <a:r>
              <a:rPr lang="en-US" altLang="zh-TW" dirty="0"/>
              <a:t>division</a:t>
            </a:r>
            <a:r>
              <a:rPr lang="zh-TW" altLang="en-US" dirty="0"/>
              <a:t> </a:t>
            </a:r>
            <a:r>
              <a:rPr lang="en-US" altLang="zh-TW" dirty="0"/>
              <a:t>for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project</a:t>
            </a:r>
            <a:r>
              <a:rPr lang="zh-TW" altLang="en-US" dirty="0"/>
              <a:t> </a:t>
            </a:r>
            <a:r>
              <a:rPr lang="en-US" altLang="zh-TW" dirty="0"/>
              <a:t>clearly</a:t>
            </a:r>
            <a:r>
              <a:rPr lang="zh-TW" altLang="en-US" dirty="0"/>
              <a:t> </a:t>
            </a:r>
            <a:r>
              <a:rPr lang="en-US" altLang="zh-TW" dirty="0"/>
              <a:t>in</a:t>
            </a:r>
            <a:r>
              <a:rPr lang="zh-TW" altLang="en-US" dirty="0"/>
              <a:t> </a:t>
            </a:r>
            <a:r>
              <a:rPr lang="en-US" altLang="zh-TW" dirty="0"/>
              <a:t>your</a:t>
            </a:r>
            <a:r>
              <a:rPr lang="zh-TW" altLang="en-US" dirty="0"/>
              <a:t> </a:t>
            </a:r>
            <a:r>
              <a:rPr lang="en-US" altLang="zh-TW" dirty="0"/>
              <a:t>slides</a:t>
            </a:r>
            <a:r>
              <a:rPr lang="zh-TW" altLang="en-US" dirty="0"/>
              <a:t> </a:t>
            </a:r>
            <a:r>
              <a:rPr lang="en-US" altLang="zh-TW" dirty="0"/>
              <a:t>)</a:t>
            </a:r>
          </a:p>
          <a:p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dirty="0"/>
              <a:t>(</a:t>
            </a:r>
            <a:r>
              <a:rPr lang="zh-TW" altLang="en-US" dirty="0"/>
              <a:t> </a:t>
            </a:r>
            <a:r>
              <a:rPr lang="en-US" altLang="zh-TW" dirty="0"/>
              <a:t>Either</a:t>
            </a:r>
            <a:r>
              <a:rPr lang="zh-TW" altLang="en-US" dirty="0"/>
              <a:t> </a:t>
            </a:r>
            <a:r>
              <a:rPr lang="en-US" altLang="zh-TW" dirty="0"/>
              <a:t>1.</a:t>
            </a:r>
            <a:r>
              <a:rPr lang="zh-TW" altLang="en-US" dirty="0"/>
              <a:t> </a:t>
            </a:r>
            <a:r>
              <a:rPr lang="en-US" altLang="zh-TW" dirty="0"/>
              <a:t>or</a:t>
            </a:r>
            <a:r>
              <a:rPr lang="zh-TW" altLang="en-US" dirty="0"/>
              <a:t> </a:t>
            </a:r>
            <a:r>
              <a:rPr lang="en-US" altLang="zh-TW" dirty="0"/>
              <a:t>2.</a:t>
            </a:r>
            <a:r>
              <a:rPr lang="zh-TW" altLang="en-US" dirty="0"/>
              <a:t> 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r>
              <a:rPr lang="en-US" altLang="zh-TW" dirty="0"/>
              <a:t>1. Select a paper from one of these conferences:</a:t>
            </a:r>
          </a:p>
          <a:p>
            <a:pPr lvl="1"/>
            <a:r>
              <a:rPr lang="en-US" altLang="zh-TW" dirty="0"/>
              <a:t>CVPR 2020, 2021,</a:t>
            </a:r>
            <a:r>
              <a:rPr lang="zh-TW" altLang="en-US" dirty="0"/>
              <a:t> </a:t>
            </a:r>
            <a:r>
              <a:rPr lang="en-US" altLang="zh-TW" dirty="0"/>
              <a:t>2022</a:t>
            </a:r>
          </a:p>
          <a:p>
            <a:pPr lvl="1"/>
            <a:r>
              <a:rPr lang="en-US" altLang="zh-TW" dirty="0"/>
              <a:t>ECCV 2020, 2022</a:t>
            </a:r>
          </a:p>
          <a:p>
            <a:pPr lvl="1"/>
            <a:r>
              <a:rPr lang="en-US" altLang="zh-TW" dirty="0"/>
              <a:t>ICCV 2021</a:t>
            </a:r>
          </a:p>
          <a:p>
            <a:pPr marL="0" indent="0">
              <a:buNone/>
            </a:pPr>
            <a:r>
              <a:rPr lang="en-US" altLang="zh-TW" dirty="0"/>
              <a:t>2.</a:t>
            </a:r>
            <a:r>
              <a:rPr lang="zh-TW" altLang="en-US" dirty="0"/>
              <a:t> </a:t>
            </a:r>
            <a:r>
              <a:rPr lang="en-US" altLang="zh-TW" dirty="0"/>
              <a:t>Artifact</a:t>
            </a:r>
            <a:r>
              <a:rPr lang="zh-TW" altLang="en-US" dirty="0"/>
              <a:t> </a:t>
            </a:r>
            <a:r>
              <a:rPr lang="en-US" altLang="zh-TW" dirty="0"/>
              <a:t>removal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en-US" altLang="zh-TW" dirty="0" err="1"/>
              <a:t>Novatek</a:t>
            </a:r>
            <a:r>
              <a:rPr lang="en-US" altLang="zh-TW" dirty="0"/>
              <a:t>)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Must be related to this course. If you’re not sure, ask professor first.</a:t>
            </a:r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0A8D0656-C3EC-48DB-B2E2-A4C77A04CF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63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22"/>
    </mc:Choice>
    <mc:Fallback>
      <p:transition spd="slow" advTm="46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10" x="4910138" y="1674813"/>
          <p14:tracePt t="5618" x="4910138" y="1665288"/>
          <p14:tracePt t="5632" x="4902200" y="1665288"/>
          <p14:tracePt t="5798" x="4894263" y="1682750"/>
          <p14:tracePt t="5806" x="4894263" y="1690688"/>
          <p14:tracePt t="5814" x="4894263" y="1708150"/>
          <p14:tracePt t="5821" x="4894263" y="1725613"/>
          <p14:tracePt t="5836" x="4894263" y="1741488"/>
          <p14:tracePt t="5852" x="4894263" y="1758950"/>
          <p14:tracePt t="5868" x="4894263" y="1766888"/>
          <p14:tracePt t="5892" x="4894263" y="1776413"/>
          <p14:tracePt t="5908" x="4894263" y="1784350"/>
          <p14:tracePt t="6000" x="4894263" y="1793875"/>
          <p14:tracePt t="6016" x="4894263" y="1809750"/>
          <p14:tracePt t="6032" x="4894263" y="1827213"/>
          <p14:tracePt t="6040" x="4894263" y="1835150"/>
          <p14:tracePt t="6048" x="4894263" y="1852613"/>
          <p14:tracePt t="6056" x="4894263" y="1860550"/>
          <p14:tracePt t="6064" x="4894263" y="1870075"/>
          <p14:tracePt t="6072" x="4894263" y="1878013"/>
          <p14:tracePt t="6103" x="4894263" y="1885950"/>
          <p14:tracePt t="6126" x="4894263" y="1903413"/>
          <p14:tracePt t="6158" x="4894263" y="1911350"/>
          <p14:tracePt t="6180" x="4884738" y="1920875"/>
          <p14:tracePt t="6196" x="4884738" y="1928813"/>
          <p14:tracePt t="6212" x="4876800" y="1946275"/>
          <p14:tracePt t="6228" x="4876800" y="1954213"/>
          <p14:tracePt t="6244" x="4868863" y="1963738"/>
          <p14:tracePt t="6260" x="4868863" y="1971675"/>
          <p14:tracePt t="6274" x="4859338" y="1979613"/>
          <p14:tracePt t="6290" x="4851400" y="1979613"/>
          <p14:tracePt t="6314" x="4843463" y="1979613"/>
          <p14:tracePt t="6347" x="4800600" y="1979613"/>
          <p14:tracePt t="6352" x="4791075" y="1979613"/>
          <p14:tracePt t="6360" x="4775200" y="1979613"/>
          <p14:tracePt t="6368" x="4749800" y="1979613"/>
          <p14:tracePt t="6384" x="4740275" y="1979613"/>
          <p14:tracePt t="6392" x="4724400" y="1979613"/>
          <p14:tracePt t="6400" x="4714875" y="1979613"/>
          <p14:tracePt t="6408" x="4699000" y="1979613"/>
          <p14:tracePt t="6424" x="4681538" y="1979613"/>
          <p14:tracePt t="6432" x="4673600" y="1979613"/>
          <p14:tracePt t="6440" x="4664075" y="1979613"/>
          <p14:tracePt t="6446" x="4646613" y="1979613"/>
          <p14:tracePt t="6462" x="4638675" y="1979613"/>
          <p14:tracePt t="6478" x="4621213" y="1979613"/>
          <p14:tracePt t="6510" x="4605338" y="1979613"/>
          <p14:tracePt t="6526" x="4595813" y="1979613"/>
          <p14:tracePt t="6540" x="4595813" y="1971675"/>
          <p14:tracePt t="6564" x="4587875" y="1971675"/>
          <p14:tracePt t="6580" x="4579938" y="1971675"/>
          <p14:tracePt t="6980" x="4545013" y="1971675"/>
          <p14:tracePt t="6986" x="4519613" y="1979613"/>
          <p14:tracePt t="6994" x="4494213" y="1989138"/>
          <p14:tracePt t="7002" x="4468813" y="1989138"/>
          <p14:tracePt t="7010" x="4443413" y="1997075"/>
          <p14:tracePt t="7018" x="4425950" y="1997075"/>
          <p14:tracePt t="7026" x="4400550" y="1997075"/>
          <p14:tracePt t="7034" x="4367213" y="1997075"/>
          <p14:tracePt t="7042" x="4359275" y="1997075"/>
          <p14:tracePt t="7050" x="4341813" y="1997075"/>
          <p14:tracePt t="7058" x="4332288" y="1997075"/>
          <p14:tracePt t="7620" x="4341813" y="1997075"/>
          <p14:tracePt t="7636" x="4349750" y="1997075"/>
          <p14:tracePt t="7644" x="4367213" y="1997075"/>
          <p14:tracePt t="7652" x="4384675" y="1997075"/>
          <p14:tracePt t="7660" x="4392613" y="1989138"/>
          <p14:tracePt t="7668" x="4410075" y="1989138"/>
          <p14:tracePt t="7676" x="4435475" y="1979613"/>
          <p14:tracePt t="7684" x="4443413" y="1979613"/>
          <p14:tracePt t="7692" x="4468813" y="1971675"/>
          <p14:tracePt t="7700" x="4503738" y="1963738"/>
          <p14:tracePt t="7708" x="4529138" y="1963738"/>
          <p14:tracePt t="7714" x="4545013" y="1963738"/>
          <p14:tracePt t="7722" x="4562475" y="1963738"/>
          <p14:tracePt t="7730" x="4587875" y="1963738"/>
          <p14:tracePt t="7738" x="4613275" y="1963738"/>
          <p14:tracePt t="7746" x="4656138" y="1963738"/>
          <p14:tracePt t="7754" x="4699000" y="1963738"/>
          <p14:tracePt t="7762" x="4749800" y="1946275"/>
          <p14:tracePt t="7771" x="4818063" y="1946275"/>
          <p14:tracePt t="7778" x="4859338" y="1946275"/>
          <p14:tracePt t="7787" x="4935538" y="1946275"/>
          <p14:tracePt t="7794" x="4995863" y="1946275"/>
          <p14:tracePt t="7800" x="5038725" y="1946275"/>
          <p14:tracePt t="7808" x="5080000" y="1946275"/>
          <p14:tracePt t="7816" x="5122863" y="1946275"/>
          <p14:tracePt t="7824" x="5148263" y="1946275"/>
          <p14:tracePt t="7832" x="5173663" y="1946275"/>
          <p14:tracePt t="7840" x="5208588" y="1946275"/>
          <p14:tracePt t="7848" x="5233988" y="1946275"/>
          <p14:tracePt t="7856" x="5241925" y="1946275"/>
          <p14:tracePt t="7872" x="5259388" y="1946275"/>
          <p14:tracePt t="7880" x="5267325" y="1946275"/>
          <p14:tracePt t="7950" x="5284788" y="1946275"/>
          <p14:tracePt t="7966" x="5302250" y="1946275"/>
          <p14:tracePt t="7974" x="5318125" y="1946275"/>
          <p14:tracePt t="7982" x="5335588" y="1946275"/>
          <p14:tracePt t="7988" x="5343525" y="1946275"/>
          <p14:tracePt t="7996" x="5353050" y="1946275"/>
          <p14:tracePt t="8004" x="5378450" y="1946275"/>
          <p14:tracePt t="8012" x="5394325" y="1946275"/>
          <p14:tracePt t="8020" x="5411788" y="1946275"/>
          <p14:tracePt t="8028" x="5437188" y="1946275"/>
          <p14:tracePt t="8037" x="5472113" y="1946275"/>
          <p14:tracePt t="8044" x="5497513" y="1946275"/>
          <p14:tracePt t="8052" x="5513388" y="1946275"/>
          <p14:tracePt t="8060" x="5548313" y="1946275"/>
          <p14:tracePt t="8066" x="5565775" y="1946275"/>
          <p14:tracePt t="8074" x="5581650" y="1946275"/>
          <p14:tracePt t="8082" x="5607050" y="1946275"/>
          <p14:tracePt t="8090" x="5632450" y="1946275"/>
          <p14:tracePt t="8098" x="5641975" y="1946275"/>
          <p14:tracePt t="8106" x="5649913" y="1946275"/>
          <p14:tracePt t="8114" x="5657850" y="1946275"/>
          <p14:tracePt t="8122" x="5667375" y="1946275"/>
          <p14:tracePt t="8130" x="5675313" y="1946275"/>
          <p14:tracePt t="8138" x="5683250" y="1946275"/>
          <p14:tracePt t="8176" x="5692775" y="1946275"/>
          <p14:tracePt t="8192" x="5708650" y="1946275"/>
          <p14:tracePt t="8208" x="5726113" y="1946275"/>
          <p14:tracePt t="8216" x="5743575" y="1946275"/>
          <p14:tracePt t="8232" x="5761038" y="1946275"/>
          <p14:tracePt t="8240" x="5768975" y="1954213"/>
          <p14:tracePt t="8271" x="5776913" y="1954213"/>
          <p14:tracePt t="8294" x="5786438" y="1963738"/>
          <p14:tracePt t="8364" x="5794375" y="1963738"/>
          <p14:tracePt t="8404" x="5802313" y="1963738"/>
          <p14:tracePt t="8421" x="5811838" y="1963738"/>
          <p14:tracePt t="8458" x="5811838" y="1971675"/>
          <p14:tracePt t="8874" x="5819775" y="1971675"/>
          <p14:tracePt t="8912" x="5827713" y="1979613"/>
          <p14:tracePt t="9076" x="5837238" y="1979613"/>
          <p14:tracePt t="9092" x="5837238" y="1989138"/>
          <p14:tracePt t="9697" x="5845175" y="1989138"/>
          <p14:tracePt t="9734" x="5853113" y="1989138"/>
          <p14:tracePt t="11402" x="5921375" y="1989138"/>
          <p14:tracePt t="11410" x="5964238" y="1989138"/>
          <p14:tracePt t="11418" x="6007100" y="1989138"/>
          <p14:tracePt t="11424" x="6083300" y="1989138"/>
          <p14:tracePt t="11432" x="6142038" y="1989138"/>
          <p14:tracePt t="11440" x="6210300" y="1989138"/>
          <p14:tracePt t="11448" x="6253163" y="1989138"/>
          <p14:tracePt t="11456" x="6329363" y="1989138"/>
          <p14:tracePt t="11464" x="6354763" y="1989138"/>
          <p14:tracePt t="11472" x="6405563" y="1989138"/>
          <p14:tracePt t="11480" x="6423025" y="1989138"/>
          <p14:tracePt t="11488" x="6448425" y="1989138"/>
          <p14:tracePt t="11496" x="6473825" y="1989138"/>
          <p14:tracePt t="11512" x="6483350" y="1989138"/>
          <p14:tracePt t="11518" x="6491288" y="1989138"/>
          <p14:tracePt t="11558" x="6499225" y="1989138"/>
          <p14:tracePt t="11574" x="6516688" y="1989138"/>
          <p14:tracePt t="11590" x="6524625" y="1989138"/>
          <p14:tracePt t="11604" x="6534150" y="1989138"/>
          <p14:tracePt t="11628" x="6542088" y="1989138"/>
          <p14:tracePt t="12028" x="6584950" y="1971675"/>
          <p14:tracePt t="12036" x="6600825" y="1971675"/>
          <p14:tracePt t="12044" x="6618288" y="1963738"/>
          <p14:tracePt t="12052" x="6653213" y="1963738"/>
          <p14:tracePt t="12058" x="6678613" y="1963738"/>
          <p14:tracePt t="12066" x="6694488" y="1963738"/>
          <p14:tracePt t="12074" x="6729413" y="1954213"/>
          <p14:tracePt t="12082" x="6754813" y="1954213"/>
          <p14:tracePt t="12090" x="6788150" y="1954213"/>
          <p14:tracePt t="12105" x="6805613" y="1954213"/>
          <p14:tracePt t="12106" x="6848475" y="1946275"/>
          <p14:tracePt t="12114" x="6873875" y="1946275"/>
          <p14:tracePt t="12122" x="6899275" y="1946275"/>
          <p14:tracePt t="12130" x="6924675" y="1946275"/>
          <p14:tracePt t="12138" x="6967538" y="1946275"/>
          <p14:tracePt t="12144" x="6992938" y="1946275"/>
          <p14:tracePt t="12152" x="7034213" y="1946275"/>
          <p14:tracePt t="12160" x="7069138" y="1946275"/>
          <p14:tracePt t="12168" x="7112000" y="1946275"/>
          <p14:tracePt t="12176" x="7137400" y="1946275"/>
          <p14:tracePt t="12184" x="7170738" y="1946275"/>
          <p14:tracePt t="12192" x="7196138" y="1946275"/>
          <p14:tracePt t="12200" x="7221538" y="1946275"/>
          <p14:tracePt t="12208" x="7246938" y="1946275"/>
          <p14:tracePt t="12230" x="7256463" y="1946275"/>
          <p14:tracePt t="12246" x="7264400" y="1946275"/>
          <p14:tracePt t="12388" x="7272338" y="1946275"/>
          <p14:tracePt t="12426" x="7281863" y="1946275"/>
          <p14:tracePt t="12592" x="7307263" y="1946275"/>
          <p14:tracePt t="12606" x="7340600" y="1946275"/>
          <p14:tracePt t="12614" x="7348538" y="1946275"/>
          <p14:tracePt t="12622" x="7383463" y="1938338"/>
          <p14:tracePt t="12630" x="7391400" y="1938338"/>
          <p14:tracePt t="12638" x="7416800" y="1938338"/>
          <p14:tracePt t="12646" x="7442200" y="1928813"/>
          <p14:tracePt t="12654" x="7485063" y="1928813"/>
          <p14:tracePt t="12662" x="7502525" y="1928813"/>
          <p14:tracePt t="12671" x="7535863" y="1920875"/>
          <p14:tracePt t="12678" x="7561263" y="1920875"/>
          <p14:tracePt t="12688" x="7586663" y="1920875"/>
          <p14:tracePt t="12692" x="7637463" y="1920875"/>
          <p14:tracePt t="12700" x="7662863" y="1920875"/>
          <p14:tracePt t="12708" x="7705725" y="1920875"/>
          <p14:tracePt t="12716" x="7748588" y="1920875"/>
          <p14:tracePt t="12724" x="7816850" y="1920875"/>
          <p14:tracePt t="12732" x="7859713" y="1920875"/>
          <p14:tracePt t="12740" x="7893050" y="1920875"/>
          <p14:tracePt t="12748" x="7935913" y="1920875"/>
          <p14:tracePt t="12756" x="7977188" y="1920875"/>
          <p14:tracePt t="12764" x="8004175" y="1920875"/>
          <p14:tracePt t="12772" x="8029575" y="1920875"/>
          <p14:tracePt t="12778" x="8045450" y="1920875"/>
          <p14:tracePt t="12787" x="8080375" y="1928813"/>
          <p14:tracePt t="12794" x="8105775" y="1928813"/>
          <p14:tracePt t="12802" x="8131175" y="1938338"/>
          <p14:tracePt t="12810" x="8147050" y="1946275"/>
          <p14:tracePt t="12818" x="8164513" y="1946275"/>
          <p14:tracePt t="12826" x="8189913" y="1954213"/>
          <p14:tracePt t="12834" x="8199438" y="1954213"/>
          <p14:tracePt t="12842" x="8207375" y="1954213"/>
          <p14:tracePt t="12850" x="8224838" y="1963738"/>
          <p14:tracePt t="12866" x="8232775" y="1963738"/>
          <p14:tracePt t="12872" x="8240713" y="1963738"/>
          <p14:tracePt t="13460" x="8240713" y="1971675"/>
          <p14:tracePt t="13484" x="8232775" y="1971675"/>
          <p14:tracePt t="13522" x="8232775" y="1989138"/>
          <p14:tracePt t="13750" x="8224838" y="1989138"/>
          <p14:tracePt t="13766" x="8215313" y="1989138"/>
          <p14:tracePt t="13772" x="8207375" y="1989138"/>
          <p14:tracePt t="13804" x="8189913" y="1989138"/>
          <p14:tracePt t="13828" x="8181975" y="1989138"/>
          <p14:tracePt t="13836" x="8174038" y="1989138"/>
          <p14:tracePt t="13844" x="8164513" y="1989138"/>
          <p14:tracePt t="13852" x="8156575" y="1997075"/>
          <p14:tracePt t="13874" x="8139113" y="2014538"/>
          <p14:tracePt t="13882" x="8096250" y="2022475"/>
          <p14:tracePt t="13890" x="8070850" y="2030413"/>
          <p14:tracePt t="13898" x="8029575" y="2039938"/>
          <p14:tracePt t="13906" x="7986713" y="2039938"/>
          <p14:tracePt t="13914" x="7943850" y="2039938"/>
          <p14:tracePt t="13922" x="7867650" y="2047875"/>
          <p14:tracePt t="13930" x="7766050" y="2047875"/>
          <p14:tracePt t="13938" x="7680325" y="2055813"/>
          <p14:tracePt t="13946" x="7578725" y="2055813"/>
          <p14:tracePt t="13952" x="7459663" y="2055813"/>
          <p14:tracePt t="13960" x="7340600" y="2065338"/>
          <p14:tracePt t="13968" x="7229475" y="2065338"/>
          <p14:tracePt t="13976" x="7085013" y="2065338"/>
          <p14:tracePt t="13984" x="6958013" y="2065338"/>
          <p14:tracePt t="13992" x="6838950" y="2065338"/>
          <p14:tracePt t="14000" x="6737350" y="2082800"/>
          <p14:tracePt t="14008" x="6653213" y="2082800"/>
          <p14:tracePt t="14016" x="6575425" y="2082800"/>
          <p14:tracePt t="14024" x="6516688" y="2082800"/>
          <p14:tracePt t="14032" x="6491288" y="2082800"/>
          <p14:tracePt t="14040" x="6465888" y="2082800"/>
          <p14:tracePt t="14046" x="6440488" y="2090738"/>
          <p14:tracePt t="14054" x="6423025" y="2090738"/>
          <p14:tracePt t="14062" x="6405563" y="2090738"/>
          <p14:tracePt t="14071" x="6397625" y="2090738"/>
          <p14:tracePt t="14086" x="6389688" y="2090738"/>
          <p14:tracePt t="14212" x="6448425" y="2090738"/>
          <p14:tracePt t="14221" x="6491288" y="2090738"/>
          <p14:tracePt t="14226" x="6575425" y="2090738"/>
          <p14:tracePt t="14234" x="6686550" y="2090738"/>
          <p14:tracePt t="14242" x="6831013" y="2090738"/>
          <p14:tracePt t="14250" x="6958013" y="2090738"/>
          <p14:tracePt t="14258" x="7145338" y="2090738"/>
          <p14:tracePt t="14266" x="7323138" y="2090738"/>
          <p14:tracePt t="14274" x="7502525" y="2090738"/>
          <p14:tracePt t="14282" x="7672388" y="2090738"/>
          <p14:tracePt t="14290" x="7859713" y="2082800"/>
          <p14:tracePt t="14298" x="8029575" y="2082800"/>
          <p14:tracePt t="14306" x="8189913" y="2082800"/>
          <p14:tracePt t="14314" x="8283575" y="2082800"/>
          <p14:tracePt t="14321" x="8385175" y="2082800"/>
          <p14:tracePt t="14328" x="8453438" y="2082800"/>
          <p14:tracePt t="14336" x="8488363" y="2082800"/>
          <p14:tracePt t="14344" x="8513763" y="2082800"/>
          <p14:tracePt t="14360" x="8513763" y="2073275"/>
          <p14:tracePt t="14516" x="8488363" y="2073275"/>
          <p14:tracePt t="14524" x="8453438" y="2073275"/>
          <p14:tracePt t="14532" x="8435975" y="2073275"/>
          <p14:tracePt t="14540" x="8394700" y="2073275"/>
          <p14:tracePt t="14548" x="8343900" y="2073275"/>
          <p14:tracePt t="14556" x="8301038" y="2073275"/>
          <p14:tracePt t="14564" x="8258175" y="2073275"/>
          <p14:tracePt t="14572" x="8189913" y="2073275"/>
          <p14:tracePt t="14580" x="8113713" y="2090738"/>
          <p14:tracePt t="14588" x="8004175" y="2098675"/>
          <p14:tracePt t="14594" x="7885113" y="2098675"/>
          <p14:tracePt t="14602" x="7748588" y="2108200"/>
          <p14:tracePt t="14610" x="7621588" y="2108200"/>
          <p14:tracePt t="14618" x="7477125" y="2108200"/>
          <p14:tracePt t="14626" x="7348538" y="2108200"/>
          <p14:tracePt t="14634" x="7221538" y="2108200"/>
          <p14:tracePt t="14642" x="7094538" y="2108200"/>
          <p14:tracePt t="14650" x="7008813" y="2108200"/>
          <p14:tracePt t="14658" x="6924675" y="2108200"/>
          <p14:tracePt t="14666" x="6864350" y="2108200"/>
          <p14:tracePt t="14674" x="6823075" y="2108200"/>
          <p14:tracePt t="14680" x="6797675" y="2108200"/>
          <p14:tracePt t="14688" x="6770688" y="2108200"/>
          <p14:tracePt t="14696" x="6762750" y="2108200"/>
          <p14:tracePt t="14704" x="6754813" y="2108200"/>
          <p14:tracePt t="14790" x="6762750" y="2108200"/>
          <p14:tracePt t="14798" x="6797675" y="2108200"/>
          <p14:tracePt t="14806" x="6873875" y="2098675"/>
          <p14:tracePt t="14814" x="6958013" y="2098675"/>
          <p14:tracePt t="14822" x="7094538" y="2098675"/>
          <p14:tracePt t="14830" x="7256463" y="2098675"/>
          <p14:tracePt t="14838" x="7408863" y="2098675"/>
          <p14:tracePt t="14846" x="7578725" y="2098675"/>
          <p14:tracePt t="14854" x="7807325" y="2098675"/>
          <p14:tracePt t="14860" x="7986713" y="2098675"/>
          <p14:tracePt t="14868" x="8156575" y="2098675"/>
          <p14:tracePt t="14876" x="8283575" y="2098675"/>
          <p14:tracePt t="14884" x="8410575" y="2098675"/>
          <p14:tracePt t="14892" x="8513763" y="2098675"/>
          <p14:tracePt t="14900" x="8572500" y="2098675"/>
          <p14:tracePt t="14908" x="8597900" y="2098675"/>
          <p14:tracePt t="14916" x="8615363" y="2098675"/>
          <p14:tracePt t="14924" x="8623300" y="2098675"/>
          <p14:tracePt t="15088" x="8597900" y="2108200"/>
          <p14:tracePt t="15096" x="8555038" y="2116138"/>
          <p14:tracePt t="15104" x="8521700" y="2124075"/>
          <p14:tracePt t="15112" x="8478838" y="2124075"/>
          <p14:tracePt t="15121" x="8402638" y="2133600"/>
          <p14:tracePt t="15128" x="8343900" y="2141538"/>
          <p14:tracePt t="15134" x="8232775" y="2141538"/>
          <p14:tracePt t="15142" x="8121650" y="2159000"/>
          <p14:tracePt t="15150" x="8004175" y="2166938"/>
          <p14:tracePt t="15158" x="7850188" y="2166938"/>
          <p14:tracePt t="15166" x="7705725" y="2174875"/>
          <p14:tracePt t="15174" x="7570788" y="2174875"/>
          <p14:tracePt t="15182" x="7442200" y="2174875"/>
          <p14:tracePt t="15190" x="7297738" y="2174875"/>
          <p14:tracePt t="15198" x="7188200" y="2174875"/>
          <p14:tracePt t="15206" x="7102475" y="2174875"/>
          <p14:tracePt t="15214" x="6992938" y="2174875"/>
          <p14:tracePt t="15222" x="6907213" y="2174875"/>
          <p14:tracePt t="15228" x="6848475" y="2174875"/>
          <p14:tracePt t="15236" x="6805613" y="2174875"/>
          <p14:tracePt t="15244" x="6770688" y="2174875"/>
          <p14:tracePt t="15252" x="6745288" y="2174875"/>
          <p14:tracePt t="15268" x="6737350" y="2174875"/>
          <p14:tracePt t="15354" x="6737350" y="2166938"/>
          <p14:tracePt t="15371" x="6762750" y="2159000"/>
          <p14:tracePt t="15378" x="6788150" y="2149475"/>
          <p14:tracePt t="15386" x="6831013" y="2149475"/>
          <p14:tracePt t="15394" x="6881813" y="2149475"/>
          <p14:tracePt t="15400" x="6942138" y="2149475"/>
          <p14:tracePt t="15408" x="7043738" y="2149475"/>
          <p14:tracePt t="15416" x="7102475" y="2141538"/>
          <p14:tracePt t="15424" x="7196138" y="2141538"/>
          <p14:tracePt t="15432" x="7289800" y="2141538"/>
          <p14:tracePt t="15440" x="7373938" y="2141538"/>
          <p14:tracePt t="15448" x="7442200" y="2141538"/>
          <p14:tracePt t="15456" x="7518400" y="2133600"/>
          <p14:tracePt t="15464" x="7586663" y="2133600"/>
          <p14:tracePt t="15472" x="7646988" y="2133600"/>
          <p14:tracePt t="15480" x="7688263" y="2133600"/>
          <p14:tracePt t="15488" x="7715250" y="2133600"/>
          <p14:tracePt t="15494" x="7740650" y="2133600"/>
          <p14:tracePt t="15502" x="7756525" y="2133600"/>
          <p14:tracePt t="15510" x="7766050" y="2133600"/>
          <p14:tracePt t="15550" x="7773988" y="2133600"/>
          <p14:tracePt t="15604" x="7773988" y="2124075"/>
          <p14:tracePt t="15621" x="7773988" y="2116138"/>
          <p14:tracePt t="16128" x="7740650" y="2124075"/>
          <p14:tracePt t="16136" x="7705725" y="2141538"/>
          <p14:tracePt t="16144" x="7629525" y="2166938"/>
          <p14:tracePt t="16152" x="7553325" y="2184400"/>
          <p14:tracePt t="16160" x="7477125" y="2192338"/>
          <p14:tracePt t="16168" x="7383463" y="2209800"/>
          <p14:tracePt t="16176" x="7281863" y="2217738"/>
          <p14:tracePt t="16184" x="7196138" y="2227263"/>
          <p14:tracePt t="16192" x="7102475" y="2235200"/>
          <p14:tracePt t="16200" x="7018338" y="2252663"/>
          <p14:tracePt t="16208" x="6907213" y="2286000"/>
          <p14:tracePt t="16216" x="6788150" y="2319338"/>
          <p14:tracePt t="16222" x="6669088" y="2344738"/>
          <p14:tracePt t="16230" x="6542088" y="2362200"/>
          <p14:tracePt t="16238" x="6397625" y="2387600"/>
          <p14:tracePt t="16246" x="6235700" y="2430463"/>
          <p14:tracePt t="16255" x="6091238" y="2447925"/>
          <p14:tracePt t="16262" x="5964238" y="2463800"/>
          <p14:tracePt t="16271" x="5837238" y="2473325"/>
          <p14:tracePt t="16278" x="5708650" y="2489200"/>
          <p14:tracePt t="16286" x="5616575" y="2498725"/>
          <p14:tracePt t="16294" x="5522913" y="2516188"/>
          <p14:tracePt t="16302" x="5437188" y="2532063"/>
          <p14:tracePt t="16308" x="5335588" y="2566988"/>
          <p14:tracePt t="16316" x="5249863" y="2574925"/>
          <p14:tracePt t="16324" x="5157788" y="2600325"/>
          <p14:tracePt t="16332" x="5097463" y="2608263"/>
          <p14:tracePt t="16340" x="5038725" y="2625725"/>
          <p14:tracePt t="16348" x="5013325" y="2625725"/>
          <p14:tracePt t="16356" x="4995863" y="2633663"/>
          <p14:tracePt t="16364" x="4970463" y="2633663"/>
          <p14:tracePt t="16372" x="4962525" y="2633663"/>
          <p14:tracePt t="18500" x="4970463" y="2625725"/>
          <p14:tracePt t="18594" x="4978400" y="2633663"/>
          <p14:tracePt t="18610" x="4987925" y="2651125"/>
          <p14:tracePt t="18634" x="4995863" y="2668588"/>
          <p14:tracePt t="18642" x="4995863" y="2676525"/>
          <p14:tracePt t="18658" x="5003800" y="2693988"/>
          <p14:tracePt t="18666" x="5003800" y="2701925"/>
          <p14:tracePt t="18696" x="5003800" y="2711450"/>
          <p14:tracePt t="18712" x="5021263" y="2711450"/>
          <p14:tracePt t="18728" x="5064125" y="2711450"/>
          <p14:tracePt t="18736" x="5089525" y="2711450"/>
          <p14:tracePt t="18744" x="5148263" y="2711450"/>
          <p14:tracePt t="18752" x="5199063" y="2719388"/>
          <p14:tracePt t="18760" x="5284788" y="2752725"/>
          <p14:tracePt t="18766" x="5343525" y="2770188"/>
          <p14:tracePt t="18774" x="5421313" y="2805113"/>
          <p14:tracePt t="18782" x="5472113" y="2838450"/>
          <p14:tracePt t="18790" x="5505450" y="2855913"/>
          <p14:tracePt t="18798" x="5556250" y="2881313"/>
          <p14:tracePt t="18806" x="5573713" y="2897188"/>
          <p14:tracePt t="18814" x="5591175" y="2914650"/>
          <p14:tracePt t="18822" x="5591175" y="2922588"/>
          <p14:tracePt t="18838" x="5599113" y="2922588"/>
          <p14:tracePt t="18854" x="5607050" y="2932113"/>
          <p14:tracePt t="19010" x="5607050" y="2940050"/>
          <p14:tracePt t="19104" x="5607050" y="2949575"/>
          <p14:tracePt t="19120" x="5607050" y="2957513"/>
          <p14:tracePt t="19142" x="5581650" y="2974975"/>
          <p14:tracePt t="19150" x="5573713" y="2990850"/>
          <p14:tracePt t="19158" x="5556250" y="3000375"/>
          <p14:tracePt t="19166" x="5522913" y="3025775"/>
          <p14:tracePt t="19174" x="5497513" y="3033713"/>
          <p14:tracePt t="19182" x="5462588" y="3051175"/>
          <p14:tracePt t="19190" x="5437188" y="3059113"/>
          <p14:tracePt t="19198" x="5394325" y="3067050"/>
          <p14:tracePt t="19206" x="5368925" y="3076575"/>
          <p14:tracePt t="19214" x="5353050" y="3084513"/>
          <p14:tracePt t="19221" x="5335588" y="3084513"/>
          <p14:tracePt t="19228" x="5318125" y="3094038"/>
          <p14:tracePt t="19236" x="5310188" y="3101975"/>
          <p14:tracePt t="19244" x="5292725" y="3101975"/>
          <p14:tracePt t="19252" x="5267325" y="3119438"/>
          <p14:tracePt t="19260" x="5249863" y="3127375"/>
          <p14:tracePt t="19268" x="5241925" y="3135313"/>
          <p14:tracePt t="19276" x="5216525" y="3135313"/>
          <p14:tracePt t="19284" x="5208588" y="3144838"/>
          <p14:tracePt t="19292" x="5199063" y="3160713"/>
          <p14:tracePt t="19308" x="5191125" y="3170238"/>
          <p14:tracePt t="19314" x="5183188" y="3186113"/>
          <p14:tracePt t="19322" x="5173663" y="3203575"/>
          <p14:tracePt t="19330" x="5165725" y="3228975"/>
          <p14:tracePt t="19338" x="5157788" y="3263900"/>
          <p14:tracePt t="19346" x="5148263" y="3279775"/>
          <p14:tracePt t="19354" x="5140325" y="3314700"/>
          <p14:tracePt t="19362" x="5132388" y="3340100"/>
          <p14:tracePt t="19371" x="5114925" y="3382963"/>
          <p14:tracePt t="19378" x="5106988" y="3408363"/>
          <p14:tracePt t="19386" x="5097463" y="3433763"/>
          <p14:tracePt t="19394" x="5089525" y="3467100"/>
          <p14:tracePt t="19400" x="5089525" y="3484563"/>
          <p14:tracePt t="19408" x="5089525" y="3492500"/>
          <p14:tracePt t="19416" x="5080000" y="3509963"/>
          <p14:tracePt t="19424" x="5072063" y="3527425"/>
          <p14:tracePt t="19432" x="5064125" y="3543300"/>
          <p14:tracePt t="19440" x="5064125" y="3552825"/>
          <p14:tracePt t="19448" x="5054600" y="3560763"/>
          <p14:tracePt t="19456" x="5046663" y="3586163"/>
          <p14:tracePt t="19464" x="5038725" y="3603625"/>
          <p14:tracePt t="19472" x="5038725" y="3619500"/>
          <p14:tracePt t="19480" x="5038725" y="3636963"/>
          <p14:tracePt t="19488" x="5038725" y="3646488"/>
          <p14:tracePt t="19494" x="5029200" y="3662363"/>
          <p14:tracePt t="19510" x="5021263" y="3679825"/>
          <p14:tracePt t="19518" x="5021263" y="3687763"/>
          <p14:tracePt t="19558" x="5013325" y="3705225"/>
          <p14:tracePt t="19574" x="5013325" y="3713163"/>
          <p14:tracePt t="19580" x="5013325" y="3722688"/>
          <p14:tracePt t="19596" x="5003800" y="3730625"/>
          <p14:tracePt t="21640" x="5003800" y="3738563"/>
          <p14:tracePt t="21664" x="4987925" y="3738563"/>
          <p14:tracePt t="21678" x="4970463" y="3748088"/>
          <p14:tracePt t="21686" x="4970463" y="3756025"/>
          <p14:tracePt t="21710" x="4962525" y="3756025"/>
          <p14:tracePt t="21726" x="4953000" y="3763963"/>
          <p14:tracePt t="21742" x="4945063" y="3763963"/>
          <p14:tracePt t="21758" x="4927600" y="3763963"/>
          <p14:tracePt t="21772" x="4902200" y="3763963"/>
          <p14:tracePt t="21780" x="4884738" y="3763963"/>
          <p14:tracePt t="21788" x="4868863" y="3763963"/>
          <p14:tracePt t="21796" x="4859338" y="3763963"/>
          <p14:tracePt t="21805" x="4851400" y="3763963"/>
          <p14:tracePt t="21812" x="4833938" y="3763963"/>
          <p14:tracePt t="21821" x="4808538" y="3763963"/>
          <p14:tracePt t="21828" x="4783138" y="3773488"/>
          <p14:tracePt t="21836" x="4765675" y="3773488"/>
          <p14:tracePt t="21844" x="4749800" y="3773488"/>
          <p14:tracePt t="21852" x="4714875" y="3773488"/>
          <p14:tracePt t="21860" x="4689475" y="3773488"/>
          <p14:tracePt t="21866" x="4664075" y="3773488"/>
          <p14:tracePt t="21874" x="4638675" y="3773488"/>
          <p14:tracePt t="21882" x="4613275" y="3773488"/>
          <p14:tracePt t="21890" x="4587875" y="3773488"/>
          <p14:tracePt t="21898" x="4562475" y="3773488"/>
          <p14:tracePt t="21906" x="4537075" y="3773488"/>
          <p14:tracePt t="21914" x="4503738" y="3773488"/>
          <p14:tracePt t="21922" x="4486275" y="3773488"/>
          <p14:tracePt t="21930" x="4460875" y="3781425"/>
          <p14:tracePt t="21938" x="4435475" y="3781425"/>
          <p14:tracePt t="21946" x="4410075" y="3781425"/>
          <p14:tracePt t="21951" x="4400550" y="3781425"/>
          <p14:tracePt t="21960" x="4375150" y="3790950"/>
          <p14:tracePt t="21968" x="4367213" y="3790950"/>
          <p14:tracePt t="21976" x="4341813" y="3790950"/>
          <p14:tracePt t="21984" x="4324350" y="3798888"/>
          <p14:tracePt t="21992" x="4298950" y="3806825"/>
          <p14:tracePt t="22008" x="4281488" y="3806825"/>
          <p14:tracePt t="22016" x="4273550" y="3806825"/>
          <p14:tracePt t="22024" x="4265613" y="3816350"/>
          <p14:tracePt t="22032" x="4248150" y="3816350"/>
          <p14:tracePt t="22046" x="4230688" y="3816350"/>
          <p14:tracePt t="22055" x="4222750" y="3816350"/>
          <p14:tracePt t="22062" x="4214813" y="3816350"/>
          <p14:tracePt t="22071" x="4187825" y="3816350"/>
          <p14:tracePt t="22078" x="4179888" y="3816350"/>
          <p14:tracePt t="22086" x="4121150" y="3816350"/>
          <p14:tracePt t="22105" x="4035425" y="3816350"/>
          <p14:tracePt t="22110" x="3992563" y="3816350"/>
          <p14:tracePt t="22118" x="3925888" y="3790950"/>
          <p14:tracePt t="22124" x="3883025" y="3781425"/>
          <p14:tracePt t="22132" x="3806825" y="3773488"/>
          <p14:tracePt t="22140" x="3763963" y="3763963"/>
          <p14:tracePt t="22148" x="3713163" y="3756025"/>
          <p14:tracePt t="22156" x="3670300" y="3756025"/>
          <p14:tracePt t="22164" x="3627438" y="3756025"/>
          <p14:tracePt t="22172" x="3568700" y="3756025"/>
          <p14:tracePt t="22180" x="3525838" y="3756025"/>
          <p14:tracePt t="22188" x="3482975" y="3756025"/>
          <p14:tracePt t="22196" x="3441700" y="3756025"/>
          <p14:tracePt t="22205" x="3406775" y="3756025"/>
          <p14:tracePt t="22212" x="3389313" y="3756025"/>
          <p14:tracePt t="22218" x="3363913" y="3756025"/>
          <p14:tracePt t="22226" x="3338513" y="3756025"/>
          <p14:tracePt t="22234" x="3330575" y="3756025"/>
          <p14:tracePt t="22384" x="3363913" y="3748088"/>
          <p14:tracePt t="22392" x="3381375" y="3748088"/>
          <p14:tracePt t="22400" x="3406775" y="3748088"/>
          <p14:tracePt t="22406" x="3467100" y="3748088"/>
          <p14:tracePt t="22414" x="3500438" y="3748088"/>
          <p14:tracePt t="22422" x="3559175" y="3748088"/>
          <p14:tracePt t="22430" x="3619500" y="3748088"/>
          <p14:tracePt t="22438" x="3687763" y="3748088"/>
          <p14:tracePt t="22446" x="3746500" y="3748088"/>
          <p14:tracePt t="22455" x="3822700" y="3756025"/>
          <p14:tracePt t="22462" x="3865563" y="3756025"/>
          <p14:tracePt t="22471" x="3908425" y="3756025"/>
          <p14:tracePt t="22478" x="3967163" y="3763963"/>
          <p14:tracePt t="22484" x="4010025" y="3763963"/>
          <p14:tracePt t="22492" x="4060825" y="3763963"/>
          <p14:tracePt t="22500" x="4086225" y="3773488"/>
          <p14:tracePt t="22508" x="4111625" y="3773488"/>
          <p14:tracePt t="22516" x="4137025" y="3773488"/>
          <p14:tracePt t="22524" x="4146550" y="3773488"/>
          <p14:tracePt t="22532" x="4171950" y="3773488"/>
          <p14:tracePt t="22540" x="4187825" y="3781425"/>
          <p14:tracePt t="22548" x="4205288" y="3781425"/>
          <p14:tracePt t="22556" x="4222750" y="3781425"/>
          <p14:tracePt t="22564" x="4240213" y="3781425"/>
          <p14:tracePt t="22572" x="4256088" y="3781425"/>
          <p14:tracePt t="22578" x="4265613" y="3781425"/>
          <p14:tracePt t="22586" x="4291013" y="3781425"/>
          <p14:tracePt t="22594" x="4324350" y="3781425"/>
          <p14:tracePt t="22602" x="4332288" y="3781425"/>
          <p14:tracePt t="22610" x="4349750" y="3781425"/>
          <p14:tracePt t="22618" x="4384675" y="3781425"/>
          <p14:tracePt t="22626" x="4410075" y="3781425"/>
          <p14:tracePt t="22634" x="4425950" y="3781425"/>
          <p14:tracePt t="22642" x="4443413" y="3781425"/>
          <p14:tracePt t="22650" x="4468813" y="3781425"/>
          <p14:tracePt t="22658" x="4476750" y="3781425"/>
          <p14:tracePt t="22666" x="4503738" y="3781425"/>
          <p14:tracePt t="22672" x="4511675" y="3781425"/>
          <p14:tracePt t="22720" x="4519613" y="3781425"/>
          <p14:tracePt t="23378" x="4519613" y="3790950"/>
          <p14:tracePt t="23400" x="4511675" y="3790950"/>
          <p14:tracePt t="23416" x="4503738" y="3798888"/>
          <p14:tracePt t="23432" x="4494213" y="3798888"/>
          <p14:tracePt t="23456" x="4486275" y="3798888"/>
          <p14:tracePt t="23472" x="4468813" y="3806825"/>
          <p14:tracePt t="23480" x="4451350" y="3816350"/>
          <p14:tracePt t="23486" x="4443413" y="3824288"/>
          <p14:tracePt t="23494" x="4410075" y="3832225"/>
          <p14:tracePt t="23502" x="4359275" y="3841750"/>
          <p14:tracePt t="23510" x="4332288" y="3849688"/>
          <p14:tracePt t="23518" x="4281488" y="3857625"/>
          <p14:tracePt t="23526" x="4214813" y="3857625"/>
          <p14:tracePt t="23534" x="4162425" y="3867150"/>
          <p14:tracePt t="23542" x="4111625" y="3867150"/>
          <p14:tracePt t="23550" x="4035425" y="3875088"/>
          <p14:tracePt t="23558" x="3959225" y="3875088"/>
          <p14:tracePt t="23566" x="3873500" y="3892550"/>
          <p14:tracePt t="23572" x="3781425" y="3892550"/>
          <p14:tracePt t="23580" x="3652838" y="3900488"/>
          <p14:tracePt t="23588" x="3525838" y="3900488"/>
          <p14:tracePt t="23596" x="3398838" y="3900488"/>
          <p14:tracePt t="23605" x="3270250" y="3900488"/>
          <p14:tracePt t="23612" x="3160713" y="3900488"/>
          <p14:tracePt t="23621" x="3041650" y="3900488"/>
          <p14:tracePt t="23628" x="2930525" y="3900488"/>
          <p14:tracePt t="23636" x="2828925" y="3900488"/>
          <p14:tracePt t="23644" x="2719388" y="3900488"/>
          <p14:tracePt t="23652" x="2633663" y="3900488"/>
          <p14:tracePt t="23660" x="2524125" y="3908425"/>
          <p14:tracePt t="23668" x="2438400" y="3908425"/>
          <p14:tracePt t="23674" x="2352675" y="3908425"/>
          <p14:tracePt t="23681" x="2293938" y="3917950"/>
          <p14:tracePt t="23690" x="2208213" y="3917950"/>
          <p14:tracePt t="23698" x="2132013" y="3917950"/>
          <p14:tracePt t="23706" x="2047875" y="3935413"/>
          <p14:tracePt t="23714" x="1962150" y="3935413"/>
          <p14:tracePt t="23722" x="1878013" y="3935413"/>
          <p14:tracePt t="23730" x="1835150" y="3935413"/>
          <p14:tracePt t="23738" x="1776413" y="3935413"/>
          <p14:tracePt t="23746" x="1733550" y="3935413"/>
          <p14:tracePt t="23752" x="1698625" y="3935413"/>
          <p14:tracePt t="23760" x="1673225" y="3935413"/>
          <p14:tracePt t="23768" x="1657350" y="3935413"/>
          <p14:tracePt t="23776" x="1639888" y="3935413"/>
          <p14:tracePt t="23784" x="1614488" y="3935413"/>
          <p14:tracePt t="23792" x="1606550" y="3935413"/>
          <p14:tracePt t="23800" x="1579563" y="3943350"/>
          <p14:tracePt t="23808" x="1563688" y="3943350"/>
          <p14:tracePt t="23816" x="1546225" y="3943350"/>
          <p14:tracePt t="23824" x="1520825" y="3951288"/>
          <p14:tracePt t="23832" x="1503363" y="3951288"/>
          <p14:tracePt t="23848" x="1477963" y="3951288"/>
          <p14:tracePt t="23855" x="1470025" y="3951288"/>
          <p14:tracePt t="23862" x="1462088" y="3951288"/>
          <p14:tracePt t="23878" x="1444625" y="3960813"/>
          <p14:tracePt t="23894" x="1427163" y="3968750"/>
          <p14:tracePt t="23910" x="1419225" y="3968750"/>
          <p14:tracePt t="23940" x="1409700" y="3968750"/>
          <p14:tracePt t="24120" x="1419225" y="3968750"/>
          <p14:tracePt t="24136" x="1427163" y="3968750"/>
          <p14:tracePt t="24152" x="1444625" y="3968750"/>
          <p14:tracePt t="24168" x="1452563" y="3960813"/>
          <p14:tracePt t="24176" x="1462088" y="3960813"/>
          <p14:tracePt t="24184" x="1477963" y="3960813"/>
          <p14:tracePt t="24206" x="1487488" y="3960813"/>
          <p14:tracePt t="24230" x="1495425" y="3960813"/>
          <p14:tracePt t="24974" x="1503363" y="3951288"/>
          <p14:tracePt t="24990" x="1520825" y="3951288"/>
          <p14:tracePt t="25014" x="1528763" y="3951288"/>
          <p14:tracePt t="25022" x="1554163" y="3943350"/>
          <p14:tracePt t="25028" x="1563688" y="3943350"/>
          <p14:tracePt t="25036" x="1571625" y="3943350"/>
          <p14:tracePt t="25044" x="1589088" y="3943350"/>
          <p14:tracePt t="25052" x="1597025" y="3943350"/>
          <p14:tracePt t="25060" x="1622425" y="3943350"/>
          <p14:tracePt t="25068" x="1639888" y="3943350"/>
          <p14:tracePt t="25084" x="1657350" y="3943350"/>
          <p14:tracePt t="25092" x="1690688" y="3935413"/>
          <p14:tracePt t="25100" x="1724025" y="3935413"/>
          <p14:tracePt t="25108" x="1741488" y="3935413"/>
          <p14:tracePt t="25116" x="1776413" y="3925888"/>
          <p14:tracePt t="25122" x="1817688" y="3925888"/>
          <p14:tracePt t="25130" x="1843088" y="3925888"/>
          <p14:tracePt t="25138" x="1885950" y="3925888"/>
          <p14:tracePt t="25146" x="1928813" y="3925888"/>
          <p14:tracePt t="25155" x="2005013" y="3917950"/>
          <p14:tracePt t="25162" x="2047875" y="3917950"/>
          <p14:tracePt t="25171" x="2106613" y="3917950"/>
          <p14:tracePt t="25178" x="2157413" y="3917950"/>
          <p14:tracePt t="25186" x="2217738" y="3917950"/>
          <p14:tracePt t="25194" x="2293938" y="3908425"/>
          <p14:tracePt t="25202" x="2352675" y="3908425"/>
          <p14:tracePt t="25208" x="2405063" y="3908425"/>
          <p14:tracePt t="25216" x="2463800" y="3908425"/>
          <p14:tracePt t="25224" x="2489200" y="3908425"/>
          <p14:tracePt t="25232" x="2506663" y="3908425"/>
          <p14:tracePt t="25240" x="2532063" y="3908425"/>
          <p14:tracePt t="25272" x="2540000" y="3908425"/>
          <p14:tracePt t="25796" x="2565400" y="3908425"/>
          <p14:tracePt t="25812" x="2574925" y="3908425"/>
          <p14:tracePt t="25820" x="2590800" y="3908425"/>
          <p14:tracePt t="25828" x="2600325" y="3908425"/>
          <p14:tracePt t="25842" x="2608263" y="3908425"/>
          <p14:tracePt t="25858" x="2616200" y="3908425"/>
          <p14:tracePt t="25874" x="2633663" y="3908425"/>
          <p14:tracePt t="25906" x="2651125" y="3908425"/>
          <p14:tracePt t="25944" x="2659063" y="3908425"/>
          <p14:tracePt t="25976" x="2668588" y="3908425"/>
          <p14:tracePt t="26000" x="2676525" y="3908425"/>
          <p14:tracePt t="26030" x="2684463" y="3908425"/>
          <p14:tracePt t="26054" x="2693988" y="3908425"/>
          <p14:tracePt t="26070" x="2701925" y="3900488"/>
          <p14:tracePt t="26086" x="2727325" y="3900488"/>
          <p14:tracePt t="26094" x="2752725" y="3892550"/>
          <p14:tracePt t="26102" x="2786063" y="3892550"/>
          <p14:tracePt t="26110" x="2828925" y="3892550"/>
          <p14:tracePt t="26116" x="2889250" y="3883025"/>
          <p14:tracePt t="26124" x="2940050" y="3883025"/>
          <p14:tracePt t="26132" x="3016250" y="3883025"/>
          <p14:tracePt t="26140" x="3084513" y="3883025"/>
          <p14:tracePt t="26148" x="3143250" y="3883025"/>
          <p14:tracePt t="26156" x="3219450" y="3875088"/>
          <p14:tracePt t="26164" x="3270250" y="3875088"/>
          <p14:tracePt t="26172" x="3348038" y="3875088"/>
          <p14:tracePt t="26180" x="3398838" y="3875088"/>
          <p14:tracePt t="26188" x="3449638" y="3875088"/>
          <p14:tracePt t="26196" x="3492500" y="3875088"/>
          <p14:tracePt t="26202" x="3551238" y="3875088"/>
          <p14:tracePt t="26210" x="3594100" y="3875088"/>
          <p14:tracePt t="26218" x="3611563" y="3875088"/>
          <p14:tracePt t="26226" x="3652838" y="3875088"/>
          <p14:tracePt t="26234" x="3703638" y="3875088"/>
          <p14:tracePt t="26242" x="3721100" y="3867150"/>
          <p14:tracePt t="26250" x="3746500" y="3867150"/>
          <p14:tracePt t="26258" x="3771900" y="3867150"/>
          <p14:tracePt t="26274" x="3797300" y="3857625"/>
          <p14:tracePt t="26282" x="3806825" y="3857625"/>
          <p14:tracePt t="26290" x="3814763" y="3857625"/>
          <p14:tracePt t="26305" x="3822700" y="3857625"/>
          <p14:tracePt t="26321" x="3832225" y="3857625"/>
          <p14:tracePt t="26336" x="3840163" y="3857625"/>
          <p14:tracePt t="26360" x="3857625" y="3857625"/>
          <p14:tracePt t="26368" x="3873500" y="3857625"/>
          <p14:tracePt t="26376" x="3890963" y="3857625"/>
          <p14:tracePt t="26384" x="3900488" y="3857625"/>
          <p14:tracePt t="26390" x="3908425" y="3857625"/>
          <p14:tracePt t="26398" x="3925888" y="3857625"/>
          <p14:tracePt t="26406" x="3933825" y="3857625"/>
          <p14:tracePt t="26422" x="3941763" y="3857625"/>
          <p14:tracePt t="26438" x="3951288" y="3857625"/>
          <p14:tracePt t="27016" x="3933825" y="3875088"/>
          <p14:tracePt t="27024" x="3908425" y="3883025"/>
          <p14:tracePt t="27032" x="3873500" y="3900488"/>
          <p14:tracePt t="27040" x="3848100" y="3908425"/>
          <p14:tracePt t="27048" x="3781425" y="3925888"/>
          <p14:tracePt t="27056" x="3713163" y="3935413"/>
          <p14:tracePt t="27064" x="3636963" y="3951288"/>
          <p14:tracePt t="27072" x="3551238" y="3968750"/>
          <p14:tracePt t="27080" x="3457575" y="3976688"/>
          <p14:tracePt t="27089" x="3348038" y="3994150"/>
          <p14:tracePt t="27096" x="3262313" y="4002088"/>
          <p14:tracePt t="27105" x="3143250" y="4011613"/>
          <p14:tracePt t="27110" x="3033713" y="4027488"/>
          <p14:tracePt t="27118" x="2947988" y="4037013"/>
          <p14:tracePt t="27126" x="2854325" y="4044950"/>
          <p14:tracePt t="27134" x="2795588" y="4052888"/>
          <p14:tracePt t="27142" x="2735263" y="4079875"/>
          <p14:tracePt t="27150" x="2693988" y="4087813"/>
          <p14:tracePt t="27158" x="2641600" y="4095750"/>
          <p14:tracePt t="27166" x="2600325" y="4105275"/>
          <p14:tracePt t="27174" x="2574925" y="4105275"/>
          <p14:tracePt t="27182" x="2532063" y="4121150"/>
          <p14:tracePt t="27190" x="2506663" y="4121150"/>
          <p14:tracePt t="27196" x="2463800" y="4138613"/>
          <p14:tracePt t="27205" x="2420938" y="4146550"/>
          <p14:tracePt t="27212" x="2395538" y="4146550"/>
          <p14:tracePt t="27221" x="2362200" y="4156075"/>
          <p14:tracePt t="27228" x="2327275" y="4164013"/>
          <p14:tracePt t="27236" x="2311400" y="4171950"/>
          <p14:tracePt t="27244" x="2293938" y="4181475"/>
          <p14:tracePt t="27252" x="2268538" y="4189413"/>
          <p14:tracePt t="27260" x="2243138" y="4197350"/>
          <p14:tracePt t="27268" x="2208213" y="4214813"/>
          <p14:tracePt t="27276" x="2208213" y="4224338"/>
          <p14:tracePt t="27284" x="2174875" y="4224338"/>
          <p14:tracePt t="27290" x="2157413" y="4240213"/>
          <p14:tracePt t="27298" x="2132013" y="4249738"/>
          <p14:tracePt t="27306" x="2124075" y="4257675"/>
          <p14:tracePt t="27314" x="2116138" y="4265613"/>
          <p14:tracePt t="27338" x="2106613" y="4265613"/>
          <p14:tracePt t="27392" x="2106613" y="4275138"/>
          <p14:tracePt t="27518" x="2106613" y="4283075"/>
          <p14:tracePt t="27760" x="2116138" y="4283075"/>
          <p14:tracePt t="27776" x="2124075" y="4283075"/>
          <p14:tracePt t="27792" x="2132013" y="4283075"/>
          <p14:tracePt t="27816" x="2141538" y="4291013"/>
          <p14:tracePt t="27832" x="2174875" y="4291013"/>
          <p14:tracePt t="27838" x="2182813" y="4291013"/>
          <p14:tracePt t="27846" x="2217738" y="4291013"/>
          <p14:tracePt t="27855" x="2225675" y="4291013"/>
          <p14:tracePt t="27862" x="2243138" y="4291013"/>
          <p14:tracePt t="27871" x="2260600" y="4291013"/>
          <p14:tracePt t="27878" x="2268538" y="4291013"/>
          <p14:tracePt t="27886" x="2276475" y="4291013"/>
          <p14:tracePt t="27894" x="2293938" y="4291013"/>
          <p14:tracePt t="27910" x="2319338" y="4291013"/>
          <p14:tracePt t="27924" x="2327275" y="4291013"/>
          <p14:tracePt t="27948" x="2336800" y="4291013"/>
          <p14:tracePt t="28112" x="2344738" y="4291013"/>
          <p14:tracePt t="28152" x="2344738" y="4300538"/>
          <p14:tracePt t="28168" x="2344738" y="4308475"/>
          <p14:tracePt t="28386" x="2352675" y="4308475"/>
          <p14:tracePt t="28410" x="2362200" y="4308475"/>
          <p14:tracePt t="28426" x="2370138" y="4308475"/>
          <p14:tracePt t="28442" x="2387600" y="4308475"/>
          <p14:tracePt t="28458" x="2405063" y="4308475"/>
          <p14:tracePt t="28488" x="2420938" y="4300538"/>
          <p14:tracePt t="28505" x="2438400" y="4300538"/>
          <p14:tracePt t="28520" x="2446338" y="4300538"/>
          <p14:tracePt t="28528" x="2463800" y="4300538"/>
          <p14:tracePt t="28536" x="2471738" y="4300538"/>
          <p14:tracePt t="28544" x="2481263" y="4300538"/>
          <p14:tracePt t="28550" x="2497138" y="4291013"/>
          <p14:tracePt t="28558" x="2506663" y="4291013"/>
          <p14:tracePt t="28566" x="2514600" y="4291013"/>
          <p14:tracePt t="28574" x="2532063" y="4291013"/>
          <p14:tracePt t="28590" x="2549525" y="4291013"/>
          <p14:tracePt t="28606" x="2557463" y="4291013"/>
          <p14:tracePt t="28638" x="2574925" y="4291013"/>
          <p14:tracePt t="28676" x="2590800" y="4291013"/>
          <p14:tracePt t="28692" x="2608263" y="4291013"/>
          <p14:tracePt t="28724" x="2633663" y="4283075"/>
          <p14:tracePt t="28738" x="2641600" y="4275138"/>
          <p14:tracePt t="28746" x="2676525" y="4275138"/>
          <p14:tracePt t="28754" x="2693988" y="4275138"/>
          <p14:tracePt t="28762" x="2709863" y="4265613"/>
          <p14:tracePt t="28771" x="2744788" y="4265613"/>
          <p14:tracePt t="28778" x="2752725" y="4265613"/>
          <p14:tracePt t="28786" x="2770188" y="4257675"/>
          <p14:tracePt t="28794" x="2786063" y="4257675"/>
          <p14:tracePt t="28802" x="2811463" y="4257675"/>
          <p14:tracePt t="28810" x="2820988" y="4257675"/>
          <p14:tracePt t="28818" x="2828925" y="4249738"/>
          <p14:tracePt t="28824" x="2854325" y="4249738"/>
          <p14:tracePt t="28832" x="2863850" y="4249738"/>
          <p14:tracePt t="28840" x="2871788" y="4249738"/>
          <p14:tracePt t="28848" x="2905125" y="4249738"/>
          <p14:tracePt t="28856" x="2914650" y="4249738"/>
          <p14:tracePt t="28864" x="2922588" y="4249738"/>
          <p14:tracePt t="28872" x="2947988" y="4249738"/>
          <p14:tracePt t="28880" x="2965450" y="4249738"/>
          <p14:tracePt t="28896" x="2982913" y="4249738"/>
          <p14:tracePt t="28905" x="2990850" y="4249738"/>
          <p14:tracePt t="28910" x="2998788" y="4249738"/>
          <p14:tracePt t="28918" x="3008313" y="4249738"/>
          <p14:tracePt t="28934" x="3016250" y="4249738"/>
          <p14:tracePt t="28950" x="3024188" y="4249738"/>
          <p14:tracePt t="28966" x="3041650" y="4249738"/>
          <p14:tracePt t="28982" x="3049588" y="4249738"/>
          <p14:tracePt t="28990" x="3067050" y="4249738"/>
          <p14:tracePt t="29005" x="3074988" y="4249738"/>
          <p14:tracePt t="29012" x="3084513" y="4249738"/>
          <p14:tracePt t="29028" x="3092450" y="4249738"/>
          <p14:tracePt t="29036" x="3100388" y="4249738"/>
          <p14:tracePt t="29052" x="3109913" y="4249738"/>
          <p14:tracePt t="29068" x="3127375" y="4249738"/>
          <p14:tracePt t="29106" x="3135313" y="4249738"/>
          <p14:tracePt t="29436" x="3143250" y="4249738"/>
          <p14:tracePt t="29452" x="3143250" y="4240213"/>
          <p14:tracePt t="29474" x="3160713" y="4240213"/>
          <p14:tracePt t="29490" x="3178175" y="4240213"/>
          <p14:tracePt t="30014" x="3168650" y="4265613"/>
          <p14:tracePt t="30022" x="3143250" y="4283075"/>
          <p14:tracePt t="30030" x="3117850" y="4300538"/>
          <p14:tracePt t="30038" x="3059113" y="4325938"/>
          <p14:tracePt t="30046" x="3016250" y="4351338"/>
          <p14:tracePt t="30055" x="2965450" y="4368800"/>
          <p14:tracePt t="30062" x="2889250" y="4384675"/>
          <p14:tracePt t="30070" x="2828925" y="4410075"/>
          <p14:tracePt t="30078" x="2727325" y="4427538"/>
          <p14:tracePt t="30086" x="2651125" y="4445000"/>
          <p14:tracePt t="30092" x="2565400" y="4452938"/>
          <p14:tracePt t="30106" x="2506663" y="4460875"/>
          <p14:tracePt t="30108" x="2446338" y="4470400"/>
          <p14:tracePt t="30116" x="2405063" y="4478338"/>
          <p14:tracePt t="30124" x="2327275" y="4503738"/>
          <p14:tracePt t="30132" x="2276475" y="4521200"/>
          <p14:tracePt t="30140" x="2235200" y="4538663"/>
          <p14:tracePt t="30148" x="2157413" y="4572000"/>
          <p14:tracePt t="30156" x="2124075" y="4589463"/>
          <p14:tracePt t="30164" x="2073275" y="4614863"/>
          <p14:tracePt t="30172" x="2022475" y="4630738"/>
          <p14:tracePt t="30178" x="2005013" y="4640263"/>
          <p14:tracePt t="30186" x="1979613" y="4657725"/>
          <p14:tracePt t="30194" x="1954213" y="4665663"/>
          <p14:tracePt t="30202" x="1946275" y="4665663"/>
          <p14:tracePt t="30210" x="1936750" y="4673600"/>
          <p14:tracePt t="30218" x="1928813" y="4683125"/>
          <p14:tracePt t="30226" x="1911350" y="4691063"/>
          <p14:tracePt t="30242" x="1903413" y="4699000"/>
          <p14:tracePt t="30258" x="1885950" y="4708525"/>
          <p14:tracePt t="30289" x="1868488" y="4716463"/>
          <p14:tracePt t="30305" x="1852613" y="4716463"/>
          <p14:tracePt t="30320" x="1843088" y="4716463"/>
          <p14:tracePt t="30328" x="1827213" y="4724400"/>
          <p14:tracePt t="30336" x="1817688" y="4724400"/>
          <p14:tracePt t="30820" x="1827213" y="4724400"/>
          <p14:tracePt t="30828" x="1843088" y="4724400"/>
          <p14:tracePt t="30836" x="1868488" y="4724400"/>
          <p14:tracePt t="30844" x="1885950" y="4724400"/>
          <p14:tracePt t="30852" x="1911350" y="4724400"/>
          <p14:tracePt t="30860" x="1946275" y="4724400"/>
          <p14:tracePt t="30868" x="1979613" y="4724400"/>
          <p14:tracePt t="30876" x="2005013" y="4724400"/>
          <p14:tracePt t="30884" x="2055813" y="4724400"/>
          <p14:tracePt t="30892" x="2090738" y="4724400"/>
          <p14:tracePt t="30900" x="2132013" y="4724400"/>
          <p14:tracePt t="30906" x="2174875" y="4724400"/>
          <p14:tracePt t="30914" x="2225675" y="4724400"/>
          <p14:tracePt t="30922" x="2243138" y="4724400"/>
          <p14:tracePt t="30930" x="2268538" y="4724400"/>
          <p14:tracePt t="30938" x="2293938" y="4724400"/>
          <p14:tracePt t="30955" x="2319338" y="4724400"/>
          <p14:tracePt t="30962" x="2327275" y="4724400"/>
          <p14:tracePt t="30978" x="2336800" y="4724400"/>
          <p14:tracePt t="30986" x="2344738" y="4724400"/>
          <p14:tracePt t="31000" x="2352675" y="4724400"/>
          <p14:tracePt t="31016" x="2370138" y="4724400"/>
          <p14:tracePt t="31032" x="2379663" y="4716463"/>
          <p14:tracePt t="31040" x="2387600" y="4716463"/>
          <p14:tracePt t="31064" x="2395538" y="4716463"/>
          <p14:tracePt t="31094" x="2405063" y="4716463"/>
          <p14:tracePt t="31118" x="2413000" y="4716463"/>
          <p14:tracePt t="31134" x="2420938" y="4716463"/>
          <p14:tracePt t="31172" x="2438400" y="4708525"/>
          <p14:tracePt t="31189" x="2446338" y="4708525"/>
          <p14:tracePt t="31206" x="2463800" y="4699000"/>
          <p14:tracePt t="31220" x="2471738" y="4699000"/>
          <p14:tracePt t="31228" x="2481263" y="4699000"/>
          <p14:tracePt t="31244" x="2489200" y="4699000"/>
          <p14:tracePt t="31260" x="2497138" y="4699000"/>
          <p14:tracePt t="31274" x="2514600" y="4699000"/>
          <p14:tracePt t="31290" x="2532063" y="4699000"/>
          <p14:tracePt t="31306" x="2540000" y="4699000"/>
          <p14:tracePt t="31314" x="2557463" y="4699000"/>
          <p14:tracePt t="31322" x="2574925" y="4699000"/>
          <p14:tracePt t="31338" x="2590800" y="4699000"/>
          <p14:tracePt t="31346" x="2600325" y="4699000"/>
          <p14:tracePt t="31352" x="2608263" y="4699000"/>
          <p14:tracePt t="31360" x="2633663" y="4699000"/>
          <p14:tracePt t="31368" x="2641600" y="4699000"/>
          <p14:tracePt t="31376" x="2651125" y="4699000"/>
          <p14:tracePt t="31392" x="2668588" y="4691063"/>
          <p14:tracePt t="31416" x="2676525" y="4691063"/>
          <p14:tracePt t="31432" x="2684463" y="4691063"/>
          <p14:tracePt t="31470" x="2693988" y="4691063"/>
          <p14:tracePt t="34148" x="2684463" y="4708525"/>
          <p14:tracePt t="34156" x="2684463" y="4716463"/>
          <p14:tracePt t="34170" x="2668588" y="4724400"/>
          <p14:tracePt t="34178" x="2659063" y="4733925"/>
          <p14:tracePt t="34186" x="2651125" y="4749800"/>
          <p14:tracePt t="34194" x="2633663" y="4759325"/>
          <p14:tracePt t="34202" x="2625725" y="4775200"/>
          <p14:tracePt t="34210" x="2616200" y="4784725"/>
          <p14:tracePt t="34218" x="2608263" y="4802188"/>
          <p14:tracePt t="34226" x="2590800" y="4810125"/>
          <p14:tracePt t="34234" x="2582863" y="4818063"/>
          <p14:tracePt t="34242" x="2574925" y="4835525"/>
          <p14:tracePt t="34248" x="2557463" y="4852988"/>
          <p14:tracePt t="34256" x="2524125" y="4886325"/>
          <p14:tracePt t="34264" x="2514600" y="4894263"/>
          <p14:tracePt t="34272" x="2471738" y="4946650"/>
          <p14:tracePt t="34280" x="2463800" y="4972050"/>
          <p14:tracePt t="34288" x="2438400" y="5013325"/>
          <p14:tracePt t="34296" x="2420938" y="5038725"/>
          <p14:tracePt t="34305" x="2413000" y="5056188"/>
          <p14:tracePt t="34312" x="2395538" y="5064125"/>
          <p14:tracePt t="34320" x="2387600" y="5073650"/>
          <p14:tracePt t="34336" x="2379663" y="5091113"/>
          <p14:tracePt t="34342" x="2370138" y="5091113"/>
          <p14:tracePt t="34358" x="2370138" y="5106988"/>
          <p14:tracePt t="34366" x="2352675" y="5124450"/>
          <p14:tracePt t="34382" x="2344738" y="5141913"/>
          <p14:tracePt t="34390" x="2336800" y="5141913"/>
          <p14:tracePt t="34398" x="2327275" y="5149850"/>
          <p14:tracePt t="34414" x="2319338" y="5157788"/>
          <p14:tracePt t="34452" x="2311400" y="5157788"/>
          <p14:tracePt t="34468" x="2311400" y="5167313"/>
          <p14:tracePt t="34484" x="2286000" y="5192713"/>
          <p14:tracePt t="34500" x="2268538" y="5192713"/>
          <p14:tracePt t="34508" x="2235200" y="5208588"/>
          <p14:tracePt t="34516" x="2225675" y="5218113"/>
          <p14:tracePt t="34522" x="2217738" y="5218113"/>
          <p14:tracePt t="34530" x="2200275" y="5226050"/>
          <p14:tracePt t="34538" x="2182813" y="5243513"/>
          <p14:tracePt t="34546" x="2166938" y="5243513"/>
          <p14:tracePt t="34555" x="2132013" y="5251450"/>
          <p14:tracePt t="34562" x="2106613" y="5260975"/>
          <p14:tracePt t="34570" x="2081213" y="5268913"/>
          <p14:tracePt t="34578" x="2055813" y="5268913"/>
          <p14:tracePt t="34586" x="2012950" y="5276850"/>
          <p14:tracePt t="34594" x="1979613" y="5276850"/>
          <p14:tracePt t="34602" x="1936750" y="5286375"/>
          <p14:tracePt t="34610" x="1893888" y="5286375"/>
          <p14:tracePt t="34616" x="1852613" y="5286375"/>
          <p14:tracePt t="34624" x="1801813" y="5286375"/>
          <p14:tracePt t="34632" x="1776413" y="5286375"/>
          <p14:tracePt t="34640" x="1741488" y="5286375"/>
          <p14:tracePt t="34648" x="1716088" y="5286375"/>
          <p14:tracePt t="34656" x="1673225" y="5286375"/>
          <p14:tracePt t="34664" x="1657350" y="5286375"/>
          <p14:tracePt t="34672" x="1631950" y="5286375"/>
          <p14:tracePt t="34680" x="1606550" y="5286375"/>
          <p14:tracePt t="34688" x="1589088" y="5286375"/>
          <p14:tracePt t="34696" x="1554163" y="5286375"/>
          <p14:tracePt t="34702" x="1528763" y="5286375"/>
          <p14:tracePt t="34710" x="1512888" y="5286375"/>
          <p14:tracePt t="34718" x="1477963" y="5286375"/>
          <p14:tracePt t="34726" x="1452563" y="5286375"/>
          <p14:tracePt t="34734" x="1419225" y="5286375"/>
          <p14:tracePt t="34742" x="1393825" y="5286375"/>
          <p14:tracePt t="34750" x="1368425" y="5286375"/>
          <p14:tracePt t="34758" x="1325563" y="5286375"/>
          <p14:tracePt t="34766" x="1308100" y="5286375"/>
          <p14:tracePt t="34774" x="1290638" y="5286375"/>
          <p14:tracePt t="34782" x="1282700" y="5276850"/>
          <p14:tracePt t="34790" x="1274763" y="5276850"/>
          <p14:tracePt t="34796" x="1265238" y="5276850"/>
          <p14:tracePt t="34805" x="1257300" y="5276850"/>
          <p14:tracePt t="34820" x="1249363" y="5276850"/>
          <p14:tracePt t="34860" x="1223963" y="5276850"/>
          <p14:tracePt t="34868" x="1214438" y="5276850"/>
          <p14:tracePt t="34882" x="1206500" y="5276850"/>
          <p14:tracePt t="34914" x="1198563" y="5276850"/>
          <p14:tracePt t="35056" x="1189038" y="5276850"/>
          <p14:tracePt t="35094" x="1181100" y="5276850"/>
          <p14:tracePt t="35110" x="1173163" y="5276850"/>
          <p14:tracePt t="35134" x="1155700" y="5276850"/>
          <p14:tracePt t="35148" x="1138238" y="5276850"/>
          <p14:tracePt t="35172" x="1120775" y="5276850"/>
          <p14:tracePt t="35180" x="1112838" y="5276850"/>
          <p14:tracePt t="35188" x="1095375" y="5276850"/>
          <p14:tracePt t="35196" x="1087438" y="5276850"/>
          <p14:tracePt t="35212" x="1079500" y="5276850"/>
          <p14:tracePt t="35220" x="1069975" y="5276850"/>
          <p14:tracePt t="35234" x="1062038" y="5276850"/>
          <p14:tracePt t="35454" x="1069975" y="5268913"/>
          <p14:tracePt t="35462" x="1095375" y="5260975"/>
          <p14:tracePt t="35470" x="1104900" y="5260975"/>
          <p14:tracePt t="35478" x="1112838" y="5260975"/>
          <p14:tracePt t="35486" x="1120775" y="5251450"/>
          <p14:tracePt t="35494" x="1138238" y="5251450"/>
          <p14:tracePt t="35502" x="1173163" y="5251450"/>
          <p14:tracePt t="35510" x="1189038" y="5251450"/>
          <p14:tracePt t="35516" x="1223963" y="5251450"/>
          <p14:tracePt t="35524" x="1249363" y="5251450"/>
          <p14:tracePt t="35532" x="1274763" y="5251450"/>
          <p14:tracePt t="35540" x="1300163" y="5251450"/>
          <p14:tracePt t="35548" x="1343025" y="5251450"/>
          <p14:tracePt t="35556" x="1368425" y="5251450"/>
          <p14:tracePt t="35564" x="1376363" y="5251450"/>
          <p14:tracePt t="35572" x="1393825" y="5251450"/>
          <p14:tracePt t="35580" x="1427163" y="5251450"/>
          <p14:tracePt t="35596" x="1462088" y="5251450"/>
          <p14:tracePt t="35602" x="1470025" y="5251450"/>
          <p14:tracePt t="35610" x="1495425" y="5251450"/>
          <p14:tracePt t="35618" x="1520825" y="5243513"/>
          <p14:tracePt t="35626" x="1546225" y="5243513"/>
          <p14:tracePt t="35634" x="1571625" y="5243513"/>
          <p14:tracePt t="35642" x="1614488" y="5243513"/>
          <p14:tracePt t="35650" x="1647825" y="5243513"/>
          <p14:tracePt t="35658" x="1673225" y="5243513"/>
          <p14:tracePt t="35666" x="1708150" y="5243513"/>
          <p14:tracePt t="35674" x="1733550" y="5243513"/>
          <p14:tracePt t="35682" x="1749425" y="5243513"/>
          <p14:tracePt t="35690" x="1776413" y="5243513"/>
          <p14:tracePt t="35696" x="1784350" y="5243513"/>
          <p14:tracePt t="35705" x="1792288" y="5243513"/>
          <p14:tracePt t="35712" x="1801813" y="5235575"/>
          <p14:tracePt t="35720" x="1817688" y="5235575"/>
          <p14:tracePt t="35736" x="1835150" y="5235575"/>
          <p14:tracePt t="35744" x="1843088" y="5235575"/>
          <p14:tracePt t="35752" x="1868488" y="5235575"/>
          <p14:tracePt t="35760" x="1885950" y="5235575"/>
          <p14:tracePt t="35776" x="1903413" y="5235575"/>
          <p14:tracePt t="35782" x="1911350" y="5235575"/>
          <p14:tracePt t="35814" x="1920875" y="5235575"/>
          <p14:tracePt t="35830" x="1936750" y="5235575"/>
          <p14:tracePt t="35870" x="1954213" y="5226050"/>
          <p14:tracePt t="35884" x="1962150" y="5226050"/>
          <p14:tracePt t="35900" x="1979613" y="5226050"/>
          <p14:tracePt t="35916" x="1987550" y="5218113"/>
          <p14:tracePt t="35940" x="1997075" y="5218113"/>
          <p14:tracePt t="35956" x="2005013" y="5218113"/>
          <p14:tracePt t="35970" x="2012950" y="5208588"/>
          <p14:tracePt t="36395" x="2022475" y="5208588"/>
          <p14:tracePt t="36408" x="2030413" y="5208588"/>
          <p14:tracePt t="36432" x="2038350" y="5208588"/>
          <p14:tracePt t="36448" x="2055813" y="5208588"/>
          <p14:tracePt t="36464" x="2073275" y="5208588"/>
          <p14:tracePt t="36473" x="2081213" y="5208588"/>
          <p14:tracePt t="36480" x="2090738" y="5208588"/>
          <p14:tracePt t="36496" x="2098675" y="5208588"/>
          <p14:tracePt t="36502" x="2106613" y="5208588"/>
          <p14:tracePt t="36510" x="2124075" y="5208588"/>
          <p14:tracePt t="36526" x="2132013" y="5200650"/>
          <p14:tracePt t="36534" x="2149475" y="5200650"/>
          <p14:tracePt t="36542" x="2157413" y="5200650"/>
          <p14:tracePt t="36550" x="2166938" y="5200650"/>
          <p14:tracePt t="36558" x="2182813" y="5200650"/>
          <p14:tracePt t="36574" x="2200275" y="5200650"/>
          <p14:tracePt t="36582" x="2208213" y="5200650"/>
          <p14:tracePt t="36596" x="2217738" y="5200650"/>
          <p14:tracePt t="36605" x="2235200" y="5200650"/>
          <p14:tracePt t="36620" x="2243138" y="5192713"/>
          <p14:tracePt t="36628" x="2251075" y="5192713"/>
          <p14:tracePt t="36636" x="2268538" y="5192713"/>
          <p14:tracePt t="36644" x="2276475" y="5192713"/>
          <p14:tracePt t="36652" x="2286000" y="5192713"/>
          <p14:tracePt t="36660" x="2293938" y="5192713"/>
          <p14:tracePt t="36668" x="2311400" y="5192713"/>
          <p14:tracePt t="36676" x="2319338" y="5192713"/>
          <p14:tracePt t="36690" x="2327275" y="5192713"/>
          <p14:tracePt t="36698" x="2336800" y="5192713"/>
          <p14:tracePt t="36714" x="2352675" y="5192713"/>
          <p14:tracePt t="36739" x="2370138" y="5192713"/>
          <p14:tracePt t="36754" x="2370138" y="5183188"/>
          <p14:tracePt t="36770" x="2387600" y="5183188"/>
          <p14:tracePt t="36784" x="2395538" y="5183188"/>
          <p14:tracePt t="36840" x="2405063" y="5183188"/>
          <p14:tracePt t="36862" x="2413000" y="5183188"/>
          <p14:tracePt t="36894" x="2420938" y="5183188"/>
          <p14:tracePt t="36948" x="2438400" y="5183188"/>
          <p14:tracePt t="36988" x="2455863" y="5183188"/>
          <p14:tracePt t="37004" x="2463800" y="5183188"/>
          <p14:tracePt t="37042" x="2471738" y="5183188"/>
          <p14:tracePt t="37058" x="2489200" y="5183188"/>
          <p14:tracePt t="37098" x="2506663" y="5183188"/>
          <p14:tracePt t="37114" x="2514600" y="5183188"/>
          <p14:tracePt t="37152" x="2532063" y="5183188"/>
          <p14:tracePt t="37192" x="2557463" y="5183188"/>
          <p14:tracePt t="37200" x="2565400" y="5183188"/>
          <p14:tracePt t="37216" x="2574925" y="5183188"/>
          <p14:tracePt t="37230" x="2590800" y="5183188"/>
          <p14:tracePt t="37254" x="2608263" y="5183188"/>
          <p14:tracePt t="37270" x="2616200" y="5183188"/>
          <p14:tracePt t="37310" x="2633663" y="5183188"/>
          <p14:tracePt t="37324" x="2641600" y="5183188"/>
          <p14:tracePt t="37332" x="2659063" y="5183188"/>
          <p14:tracePt t="37348" x="2668588" y="5183188"/>
          <p14:tracePt t="37364" x="2676525" y="5183188"/>
          <p14:tracePt t="37372" x="2693988" y="5183188"/>
          <p14:tracePt t="37389" x="2701925" y="5183188"/>
          <p14:tracePt t="37402" x="2709863" y="5183188"/>
          <p14:tracePt t="37418" x="2719388" y="5183188"/>
          <p14:tracePt t="37434" x="2727325" y="5183188"/>
          <p14:tracePt t="37450" x="2735263" y="5183188"/>
          <p14:tracePt t="37474" x="2752725" y="5192713"/>
          <p14:tracePt t="37482" x="2760663" y="5192713"/>
          <p14:tracePt t="37496" x="2770188" y="5192713"/>
          <p14:tracePt t="37505" x="2786063" y="5192713"/>
          <p14:tracePt t="37544" x="2795588" y="5192713"/>
          <p14:tracePt t="37560" x="2811463" y="5192713"/>
          <p14:tracePt t="37598" x="2828925" y="5192713"/>
          <p14:tracePt t="37614" x="2838450" y="5192713"/>
          <p14:tracePt t="37630" x="2846388" y="5192713"/>
          <p14:tracePt t="37654" x="2854325" y="5192713"/>
          <p14:tracePt t="37670" x="2863850" y="5192713"/>
          <p14:tracePt t="37684" x="2879725" y="5192713"/>
          <p14:tracePt t="37692" x="2889250" y="5192713"/>
          <p14:tracePt t="37700" x="2897188" y="5192713"/>
          <p14:tracePt t="37708" x="2914650" y="5192713"/>
          <p14:tracePt t="37716" x="2922588" y="5192713"/>
          <p14:tracePt t="37724" x="2930525" y="5192713"/>
          <p14:tracePt t="37732" x="2947988" y="5192713"/>
          <p14:tracePt t="37748" x="2965450" y="5192713"/>
          <p14:tracePt t="37756" x="2973388" y="5192713"/>
          <p14:tracePt t="37762" x="2982913" y="5192713"/>
          <p14:tracePt t="37778" x="2990850" y="5192713"/>
          <p14:tracePt t="37786" x="2998788" y="5192713"/>
          <p14:tracePt t="37802" x="3016250" y="5192713"/>
          <p14:tracePt t="37818" x="3024188" y="5192713"/>
          <p14:tracePt t="37834" x="3033713" y="5192713"/>
          <p14:tracePt t="37848" x="3049588" y="5192713"/>
          <p14:tracePt t="37856" x="3059113" y="5192713"/>
          <p14:tracePt t="37896" x="3074988" y="5192713"/>
          <p14:tracePt t="37928" x="3092450" y="5192713"/>
          <p14:tracePt t="37942" x="3109913" y="5192713"/>
          <p14:tracePt t="37966" x="3127375" y="5192713"/>
          <p14:tracePt t="37982" x="3143250" y="5192713"/>
          <p14:tracePt t="37990" x="3152775" y="5192713"/>
          <p14:tracePt t="37998" x="3168650" y="5192713"/>
          <p14:tracePt t="38014" x="3186113" y="5192713"/>
          <p14:tracePt t="38022" x="3203575" y="5192713"/>
          <p14:tracePt t="38036" x="3219450" y="5192713"/>
          <p14:tracePt t="38044" x="3228975" y="5192713"/>
          <p14:tracePt t="38052" x="3244850" y="5192713"/>
          <p14:tracePt t="38060" x="3254375" y="5192713"/>
          <p14:tracePt t="38068" x="3262313" y="5192713"/>
          <p14:tracePt t="38076" x="3270250" y="5192713"/>
          <p14:tracePt t="38092" x="3279775" y="5192713"/>
          <p14:tracePt t="38106" x="3287713" y="5192713"/>
          <p14:tracePt t="38116" x="3305175" y="5192713"/>
          <p14:tracePt t="38122" x="3313113" y="5192713"/>
          <p14:tracePt t="38138" x="3322638" y="5192713"/>
          <p14:tracePt t="38146" x="3330575" y="5192713"/>
          <p14:tracePt t="38162" x="3348038" y="5192713"/>
          <p14:tracePt t="38170" x="3355975" y="5192713"/>
          <p14:tracePt t="38186" x="3363913" y="5192713"/>
          <p14:tracePt t="38202" x="3373438" y="5192713"/>
          <p14:tracePt t="38216" x="3389313" y="5192713"/>
          <p14:tracePt t="38232" x="3406775" y="5192713"/>
          <p14:tracePt t="38240" x="3441700" y="5192713"/>
          <p14:tracePt t="38248" x="3449638" y="5192713"/>
          <p14:tracePt t="38256" x="3457575" y="5192713"/>
          <p14:tracePt t="38264" x="3482975" y="5192713"/>
          <p14:tracePt t="38272" x="3500438" y="5192713"/>
          <p14:tracePt t="38289" x="3517900" y="5192713"/>
          <p14:tracePt t="38294" x="3533775" y="5192713"/>
          <p14:tracePt t="38302" x="3551238" y="5192713"/>
          <p14:tracePt t="38310" x="3559175" y="5192713"/>
          <p14:tracePt t="38318" x="3568700" y="5192713"/>
          <p14:tracePt t="38326" x="3576638" y="5192713"/>
          <p14:tracePt t="38334" x="3586163" y="5192713"/>
          <p14:tracePt t="38350" x="3602038" y="5192713"/>
          <p14:tracePt t="38358" x="3611563" y="5192713"/>
          <p14:tracePt t="38366" x="3619500" y="5192713"/>
          <p14:tracePt t="38374" x="3636963" y="5192713"/>
          <p14:tracePt t="38382" x="3644900" y="5192713"/>
          <p14:tracePt t="38389" x="3678238" y="5192713"/>
          <p14:tracePt t="38396" x="3703638" y="5192713"/>
          <p14:tracePt t="38405" x="3713163" y="5192713"/>
          <p14:tracePt t="38412" x="3738563" y="5192713"/>
          <p14:tracePt t="38420" x="3746500" y="5192713"/>
          <p14:tracePt t="38428" x="3763963" y="5192713"/>
          <p14:tracePt t="38436" x="3781425" y="5200650"/>
          <p14:tracePt t="38444" x="3789363" y="5200650"/>
          <p14:tracePt t="38460" x="3797300" y="5200650"/>
          <p14:tracePt t="38468" x="3806825" y="5200650"/>
          <p14:tracePt t="38474" x="3814763" y="5200650"/>
          <p14:tracePt t="38482" x="3832225" y="5200650"/>
          <p14:tracePt t="38490" x="3848100" y="5200650"/>
          <p14:tracePt t="38498" x="3857625" y="5200650"/>
          <p14:tracePt t="38506" x="3883025" y="5200650"/>
          <p14:tracePt t="38514" x="3890963" y="5200650"/>
          <p14:tracePt t="38522" x="3916363" y="5200650"/>
          <p14:tracePt t="38530" x="3941763" y="5208588"/>
          <p14:tracePt t="38539" x="3959225" y="5208588"/>
          <p14:tracePt t="38546" x="3976688" y="5208588"/>
          <p14:tracePt t="38555" x="3992563" y="5208588"/>
          <p14:tracePt t="38562" x="4010025" y="5208588"/>
          <p14:tracePt t="38568" x="4017963" y="5208588"/>
          <p14:tracePt t="38576" x="4035425" y="5208588"/>
          <p14:tracePt t="38584" x="4044950" y="5208588"/>
          <p14:tracePt t="38592" x="4052888" y="5208588"/>
          <p14:tracePt t="38600" x="4060825" y="5208588"/>
          <p14:tracePt t="38608" x="4070350" y="5208588"/>
          <p14:tracePt t="38616" x="4078288" y="5208588"/>
          <p14:tracePt t="38632" x="4086225" y="5208588"/>
          <p14:tracePt t="38662" x="4103688" y="5208588"/>
          <p14:tracePt t="38686" x="4111625" y="5208588"/>
          <p14:tracePt t="38702" x="4121150" y="5208588"/>
          <p14:tracePt t="38718" x="4137025" y="5208588"/>
          <p14:tracePt t="38748" x="4154488" y="5208588"/>
          <p14:tracePt t="38764" x="4162425" y="5208588"/>
          <p14:tracePt t="38820" x="4171950" y="5208588"/>
          <p14:tracePt t="38850" x="4179888" y="5208588"/>
          <p14:tracePt t="40182" x="4179888" y="5218113"/>
          <p14:tracePt t="40198" x="4171950" y="5268913"/>
          <p14:tracePt t="40204" x="4154488" y="5294313"/>
          <p14:tracePt t="40212" x="4137025" y="5311775"/>
          <p14:tracePt t="40220" x="4129088" y="5327650"/>
          <p14:tracePt t="40228" x="4111625" y="5353050"/>
          <p14:tracePt t="40236" x="4086225" y="5387975"/>
          <p14:tracePt t="40244" x="4070350" y="5413375"/>
          <p14:tracePt t="40252" x="4052888" y="5446713"/>
          <p14:tracePt t="40260" x="4027488" y="5481638"/>
          <p14:tracePt t="40268" x="3992563" y="5540375"/>
          <p14:tracePt t="40276" x="3967163" y="5565775"/>
          <p14:tracePt t="40284" x="3941763" y="5616575"/>
          <p14:tracePt t="40290" x="3925888" y="5641975"/>
          <p14:tracePt t="40298" x="3900488" y="5684838"/>
          <p14:tracePt t="40306" x="3883025" y="5710238"/>
          <p14:tracePt t="40314" x="3865563" y="5735638"/>
          <p14:tracePt t="40322" x="3848100" y="5761038"/>
          <p14:tracePt t="40330" x="3840163" y="5778500"/>
          <p14:tracePt t="40339" x="3822700" y="5795963"/>
          <p14:tracePt t="40346" x="3814763" y="5821363"/>
          <p14:tracePt t="40355" x="3806825" y="5838825"/>
          <p14:tracePt t="40362" x="3789363" y="5846763"/>
          <p14:tracePt t="40370" x="3771900" y="5864225"/>
          <p14:tracePt t="40378" x="3756025" y="5880100"/>
          <p14:tracePt t="40384" x="3756025" y="5889625"/>
          <p14:tracePt t="40392" x="3738563" y="5905500"/>
          <p14:tracePt t="40400" x="3729038" y="5915025"/>
          <p14:tracePt t="40408" x="3713163" y="5922963"/>
          <p14:tracePt t="40416" x="3713163" y="5940425"/>
          <p14:tracePt t="40424" x="3695700" y="5948363"/>
          <p14:tracePt t="40432" x="3678238" y="5957888"/>
          <p14:tracePt t="40440" x="3662363" y="5973763"/>
          <p14:tracePt t="40448" x="3662363" y="5983288"/>
          <p14:tracePt t="40456" x="3644900" y="5991225"/>
          <p14:tracePt t="40464" x="3627438" y="5999163"/>
          <p14:tracePt t="40470" x="3611563" y="6008688"/>
          <p14:tracePt t="40478" x="3594100" y="6016625"/>
          <p14:tracePt t="40486" x="3568700" y="6024563"/>
          <p14:tracePt t="40494" x="3559175" y="6024563"/>
          <p14:tracePt t="40502" x="3551238" y="6034088"/>
          <p14:tracePt t="40510" x="3533775" y="6042025"/>
          <p14:tracePt t="40518" x="3508375" y="6049963"/>
          <p14:tracePt t="40526" x="3500438" y="6059488"/>
          <p14:tracePt t="40534" x="3482975" y="6059488"/>
          <p14:tracePt t="40542" x="3475038" y="6059488"/>
          <p14:tracePt t="40550" x="3467100" y="6067425"/>
          <p14:tracePt t="40558" x="3449638" y="6067425"/>
          <p14:tracePt t="40564" x="3449638" y="6076950"/>
          <p14:tracePt t="40572" x="3432175" y="6076950"/>
          <p14:tracePt t="40580" x="3424238" y="6076950"/>
          <p14:tracePt t="40862" x="3414713" y="6076950"/>
          <p14:tracePt t="40886" x="3398838" y="6084888"/>
          <p14:tracePt t="40894" x="3373438" y="6084888"/>
          <p14:tracePt t="40902" x="3355975" y="6084888"/>
          <p14:tracePt t="40910" x="3322638" y="6084888"/>
          <p14:tracePt t="40918" x="3279775" y="6084888"/>
          <p14:tracePt t="40926" x="3254375" y="6084888"/>
          <p14:tracePt t="40932" x="3211513" y="6084888"/>
          <p14:tracePt t="40940" x="3152775" y="6084888"/>
          <p14:tracePt t="40948" x="3109913" y="6084888"/>
          <p14:tracePt t="40956" x="3033713" y="6084888"/>
          <p14:tracePt t="40964" x="2973388" y="6084888"/>
          <p14:tracePt t="40972" x="2930525" y="6084888"/>
          <p14:tracePt t="40980" x="2863850" y="6084888"/>
          <p14:tracePt t="40989" x="2820988" y="6084888"/>
          <p14:tracePt t="40996" x="2760663" y="6084888"/>
          <p14:tracePt t="41005" x="2684463" y="6076950"/>
          <p14:tracePt t="41012" x="2616200" y="6076950"/>
          <p14:tracePt t="41018" x="2574925" y="6076950"/>
          <p14:tracePt t="41026" x="2514600" y="6076950"/>
          <p14:tracePt t="41034" x="2446338" y="6076950"/>
          <p14:tracePt t="41042" x="2370138" y="6076950"/>
          <p14:tracePt t="41050" x="2336800" y="6076950"/>
          <p14:tracePt t="41058" x="2276475" y="6076950"/>
          <p14:tracePt t="41066" x="2225675" y="6067425"/>
          <p14:tracePt t="41074" x="2200275" y="6067425"/>
          <p14:tracePt t="41082" x="2157413" y="6067425"/>
          <p14:tracePt t="41090" x="2106613" y="6059488"/>
          <p14:tracePt t="41106" x="2022475" y="6059488"/>
          <p14:tracePt t="41112" x="1954213" y="6059488"/>
          <p14:tracePt t="41120" x="1903413" y="6059488"/>
          <p14:tracePt t="41128" x="1835150" y="6049963"/>
          <p14:tracePt t="41136" x="1776413" y="6049963"/>
          <p14:tracePt t="41144" x="1716088" y="6049963"/>
          <p14:tracePt t="41152" x="1673225" y="6049963"/>
          <p14:tracePt t="41160" x="1631950" y="6049963"/>
          <p14:tracePt t="41168" x="1589088" y="6049963"/>
          <p14:tracePt t="41176" x="1563688" y="6049963"/>
          <p14:tracePt t="41184" x="1538288" y="6049963"/>
          <p14:tracePt t="41190" x="1520825" y="6049963"/>
          <p14:tracePt t="41198" x="1512888" y="6049963"/>
          <p14:tracePt t="41206" x="1503363" y="6049963"/>
          <p14:tracePt t="41426" x="1503363" y="6042025"/>
          <p14:tracePt t="41442" x="1503363" y="6034088"/>
          <p14:tracePt t="41458" x="1512888" y="6034088"/>
          <p14:tracePt t="41473" x="1538288" y="6024563"/>
          <p14:tracePt t="41480" x="1546225" y="6016625"/>
          <p14:tracePt t="41489" x="1579563" y="6016625"/>
          <p14:tracePt t="41496" x="1589088" y="6016625"/>
          <p14:tracePt t="41506" x="1614488" y="6016625"/>
          <p14:tracePt t="41512" x="1657350" y="6016625"/>
          <p14:tracePt t="41520" x="1682750" y="6016625"/>
          <p14:tracePt t="41528" x="1708150" y="6016625"/>
          <p14:tracePt t="41536" x="1758950" y="6016625"/>
          <p14:tracePt t="41544" x="1801813" y="6016625"/>
          <p14:tracePt t="41552" x="1868488" y="6016625"/>
          <p14:tracePt t="41558" x="1954213" y="6024563"/>
          <p14:tracePt t="41566" x="2055813" y="6024563"/>
          <p14:tracePt t="41574" x="2141538" y="6024563"/>
          <p14:tracePt t="41582" x="2225675" y="6024563"/>
          <p14:tracePt t="41590" x="2336800" y="6024563"/>
          <p14:tracePt t="41598" x="2420938" y="6024563"/>
          <p14:tracePt t="41606" x="2506663" y="6024563"/>
          <p14:tracePt t="41614" x="2590800" y="6024563"/>
          <p14:tracePt t="41622" x="2676525" y="6024563"/>
          <p14:tracePt t="41630" x="2770188" y="6024563"/>
          <p14:tracePt t="41639" x="2820988" y="6024563"/>
          <p14:tracePt t="41646" x="2897188" y="6024563"/>
          <p14:tracePt t="41652" x="2947988" y="6024563"/>
          <p14:tracePt t="41660" x="3024188" y="6024563"/>
          <p14:tracePt t="41668" x="3084513" y="6024563"/>
          <p14:tracePt t="41676" x="3127375" y="6024563"/>
          <p14:tracePt t="41684" x="3194050" y="6024563"/>
          <p14:tracePt t="41692" x="3254375" y="6024563"/>
          <p14:tracePt t="41700" x="3322638" y="6024563"/>
          <p14:tracePt t="41708" x="3398838" y="6024563"/>
          <p14:tracePt t="41716" x="3441700" y="6024563"/>
          <p14:tracePt t="41724" x="3525838" y="6024563"/>
          <p14:tracePt t="41732" x="3602038" y="6024563"/>
          <p14:tracePt t="41739" x="3687763" y="6024563"/>
          <p14:tracePt t="41746" x="3781425" y="6016625"/>
          <p14:tracePt t="41755" x="3865563" y="6016625"/>
          <p14:tracePt t="41762" x="3959225" y="6016625"/>
          <p14:tracePt t="41770" x="4017963" y="6016625"/>
          <p14:tracePt t="41778" x="4060825" y="6024563"/>
          <p14:tracePt t="41786" x="4121150" y="6034088"/>
          <p14:tracePt t="41794" x="4162425" y="6034088"/>
          <p14:tracePt t="41802" x="4187825" y="6034088"/>
          <p14:tracePt t="41810" x="4205288" y="6034088"/>
          <p14:tracePt t="41818" x="4230688" y="6034088"/>
          <p14:tracePt t="41826" x="4256088" y="6034088"/>
          <p14:tracePt t="41832" x="4291013" y="6034088"/>
          <p14:tracePt t="41840" x="4332288" y="6034088"/>
          <p14:tracePt t="41848" x="4349750" y="6034088"/>
          <p14:tracePt t="41856" x="4392613" y="6034088"/>
          <p14:tracePt t="41864" x="4418013" y="6034088"/>
          <p14:tracePt t="41872" x="4443413" y="6034088"/>
          <p14:tracePt t="41880" x="4468813" y="6034088"/>
          <p14:tracePt t="41889" x="4503738" y="6034088"/>
          <p14:tracePt t="41896" x="4537075" y="6034088"/>
          <p14:tracePt t="41905" x="4554538" y="6034088"/>
          <p14:tracePt t="41912" x="4587875" y="6034088"/>
          <p14:tracePt t="41918" x="4630738" y="6034088"/>
          <p14:tracePt t="41926" x="4656138" y="6034088"/>
          <p14:tracePt t="41934" x="4699000" y="6034088"/>
          <p14:tracePt t="41942" x="4740275" y="6034088"/>
          <p14:tracePt t="41950" x="4791075" y="6024563"/>
          <p14:tracePt t="41958" x="4833938" y="6024563"/>
          <p14:tracePt t="41966" x="4876800" y="6024563"/>
          <p14:tracePt t="41974" x="4902200" y="6024563"/>
          <p14:tracePt t="41982" x="4927600" y="6024563"/>
          <p14:tracePt t="41990" x="4962525" y="6024563"/>
          <p14:tracePt t="41998" x="4995863" y="6024563"/>
          <p14:tracePt t="42006" x="5003800" y="6024563"/>
          <p14:tracePt t="42012" x="5021263" y="6024563"/>
          <p14:tracePt t="42020" x="5046663" y="6024563"/>
          <p14:tracePt t="42036" x="5054600" y="6024563"/>
          <p14:tracePt t="42044" x="5064125" y="6024563"/>
          <p14:tracePt t="42264" x="5054600" y="6024563"/>
          <p14:tracePt t="42272" x="5046663" y="6034088"/>
          <p14:tracePt t="42286" x="5013325" y="6034088"/>
          <p14:tracePt t="42294" x="4995863" y="6042025"/>
          <p14:tracePt t="42302" x="4962525" y="6049963"/>
          <p14:tracePt t="42318" x="4910138" y="6059488"/>
          <p14:tracePt t="42326" x="4884738" y="6067425"/>
          <p14:tracePt t="42334" x="4843463" y="6067425"/>
          <p14:tracePt t="42342" x="4800600" y="6076950"/>
          <p14:tracePt t="42350" x="4757738" y="6076950"/>
          <p14:tracePt t="42358" x="4714875" y="6076950"/>
          <p14:tracePt t="42366" x="4664075" y="6084888"/>
          <p14:tracePt t="42374" x="4595813" y="6084888"/>
          <p14:tracePt t="42380" x="4519613" y="6102350"/>
          <p14:tracePt t="42389" x="4460875" y="6102350"/>
          <p14:tracePt t="42396" x="4367213" y="6110288"/>
          <p14:tracePt t="42405" x="4281488" y="6110288"/>
          <p14:tracePt t="42412" x="4162425" y="6110288"/>
          <p14:tracePt t="42420" x="4052888" y="6110288"/>
          <p14:tracePt t="42428" x="3925888" y="6110288"/>
          <p14:tracePt t="42436" x="3789363" y="6110288"/>
          <p14:tracePt t="42444" x="3627438" y="6110288"/>
          <p14:tracePt t="42452" x="3500438" y="6110288"/>
          <p14:tracePt t="42458" x="3363913" y="6110288"/>
          <p14:tracePt t="42466" x="3236913" y="6092825"/>
          <p14:tracePt t="42474" x="3117850" y="6092825"/>
          <p14:tracePt t="42482" x="3008313" y="6092825"/>
          <p14:tracePt t="42490" x="2914650" y="6092825"/>
          <p14:tracePt t="42498" x="2795588" y="6092825"/>
          <p14:tracePt t="42506" x="2709863" y="6092825"/>
          <p14:tracePt t="42514" x="2600325" y="6092825"/>
          <p14:tracePt t="42522" x="2514600" y="6092825"/>
          <p14:tracePt t="42530" x="2430463" y="6092825"/>
          <p14:tracePt t="42539" x="2311400" y="6092825"/>
          <p14:tracePt t="42546" x="2225675" y="6092825"/>
          <p14:tracePt t="42552" x="2141538" y="6092825"/>
          <p14:tracePt t="42560" x="2090738" y="6092825"/>
          <p14:tracePt t="42568" x="2038350" y="6092825"/>
          <p14:tracePt t="42576" x="2012950" y="6092825"/>
          <p14:tracePt t="42584" x="1971675" y="6092825"/>
          <p14:tracePt t="42592" x="1946275" y="6102350"/>
          <p14:tracePt t="42600" x="1920875" y="6102350"/>
          <p14:tracePt t="42608" x="1911350" y="6102350"/>
          <p14:tracePt t="42624" x="1903413" y="6102350"/>
          <p14:tracePt t="42710" x="1911350" y="6102350"/>
          <p14:tracePt t="42718" x="1936750" y="6092825"/>
          <p14:tracePt t="42726" x="1997075" y="6084888"/>
          <p14:tracePt t="42732" x="2038350" y="6076950"/>
          <p14:tracePt t="42740" x="2081213" y="6076950"/>
          <p14:tracePt t="42748" x="2157413" y="6067425"/>
          <p14:tracePt t="42756" x="2225675" y="6067425"/>
          <p14:tracePt t="42764" x="2311400" y="6067425"/>
          <p14:tracePt t="42772" x="2413000" y="6049963"/>
          <p14:tracePt t="42780" x="2532063" y="6042025"/>
          <p14:tracePt t="42789" x="2641600" y="6042025"/>
          <p14:tracePt t="42796" x="2795588" y="6034088"/>
          <p14:tracePt t="42805" x="2940050" y="6034088"/>
          <p14:tracePt t="42812" x="3074988" y="6034088"/>
          <p14:tracePt t="42818" x="3203575" y="6034088"/>
          <p14:tracePt t="42826" x="3348038" y="6034088"/>
          <p14:tracePt t="42834" x="3482975" y="6034088"/>
          <p14:tracePt t="42842" x="3611563" y="6034088"/>
          <p14:tracePt t="42850" x="3763963" y="6034088"/>
          <p14:tracePt t="42858" x="3908425" y="6034088"/>
          <p14:tracePt t="42866" x="4035425" y="6034088"/>
          <p14:tracePt t="42874" x="4171950" y="6034088"/>
          <p14:tracePt t="42882" x="4298950" y="6034088"/>
          <p14:tracePt t="42890" x="4400550" y="6034088"/>
          <p14:tracePt t="42898" x="4486275" y="6034088"/>
          <p14:tracePt t="42906" x="4570413" y="6034088"/>
          <p14:tracePt t="42914" x="4595813" y="6034088"/>
          <p14:tracePt t="42920" x="4656138" y="6034088"/>
          <p14:tracePt t="42928" x="4699000" y="6034088"/>
          <p14:tracePt t="42936" x="4724400" y="6034088"/>
          <p14:tracePt t="42944" x="4765675" y="6034088"/>
          <p14:tracePt t="42960" x="4800600" y="6024563"/>
          <p14:tracePt t="42968" x="4818063" y="6024563"/>
          <p14:tracePt t="42976" x="4843463" y="6016625"/>
          <p14:tracePt t="42984" x="4868863" y="6008688"/>
          <p14:tracePt t="42992" x="4876800" y="6008688"/>
          <p14:tracePt t="42998" x="4884738" y="6008688"/>
          <p14:tracePt t="43006" x="4902200" y="6008688"/>
          <p14:tracePt t="43022" x="4910138" y="6008688"/>
          <p14:tracePt t="43030" x="4927600" y="6008688"/>
          <p14:tracePt t="43070" x="4927600" y="5999163"/>
          <p14:tracePt t="43288" x="4927600" y="6008688"/>
          <p14:tracePt t="43320" x="4927600" y="6024563"/>
          <p14:tracePt t="43336" x="4927600" y="6034088"/>
          <p14:tracePt t="43352" x="4927600" y="6042025"/>
          <p14:tracePt t="43368" x="4927600" y="6049963"/>
          <p14:tracePt t="43390" x="4927600" y="6059488"/>
          <p14:tracePt t="43414" x="4927600" y="6067425"/>
          <p14:tracePt t="43422" x="4910138" y="6076950"/>
          <p14:tracePt t="43728" x="4910138" y="6067425"/>
          <p14:tracePt t="43734" x="4910138" y="6059488"/>
          <p14:tracePt t="43750" x="4910138" y="6034088"/>
          <p14:tracePt t="43758" x="4927600" y="5999163"/>
          <p14:tracePt t="43766" x="4953000" y="5983288"/>
          <p14:tracePt t="43774" x="4987925" y="5965825"/>
          <p14:tracePt t="43782" x="5013325" y="5965825"/>
          <p14:tracePt t="43790" x="5054600" y="5957888"/>
          <p14:tracePt t="43798" x="5072063" y="5957888"/>
          <p14:tracePt t="43806" x="5097463" y="5957888"/>
          <p14:tracePt t="43814" x="5132388" y="5957888"/>
          <p14:tracePt t="43822" x="5173663" y="5957888"/>
          <p14:tracePt t="43828" x="5233988" y="5948363"/>
          <p14:tracePt t="43836" x="5302250" y="5948363"/>
          <p14:tracePt t="43844" x="5360988" y="5948363"/>
          <p14:tracePt t="43852" x="5462588" y="5932488"/>
          <p14:tracePt t="43860" x="5548313" y="5932488"/>
          <p14:tracePt t="43868" x="5657850" y="5922963"/>
          <p14:tracePt t="43876" x="5776913" y="5915025"/>
          <p14:tracePt t="43884" x="5930900" y="5889625"/>
          <p14:tracePt t="43892" x="6075363" y="5864225"/>
          <p14:tracePt t="43900" x="6235700" y="5829300"/>
          <p14:tracePt t="43908" x="6380163" y="5803900"/>
          <p14:tracePt t="43914" x="6534150" y="5788025"/>
          <p14:tracePt t="43922" x="6694488" y="5770563"/>
          <p14:tracePt t="43930" x="6848475" y="5753100"/>
          <p14:tracePt t="43939" x="6992938" y="5745163"/>
          <p14:tracePt t="43946" x="7137400" y="5719763"/>
          <p14:tracePt t="43955" x="7264400" y="5719763"/>
          <p14:tracePt t="43962" x="7391400" y="5710238"/>
          <p14:tracePt t="43970" x="7527925" y="5694363"/>
          <p14:tracePt t="43978" x="7629525" y="5694363"/>
          <p14:tracePt t="43986" x="7731125" y="5694363"/>
          <p14:tracePt t="43994" x="7842250" y="5694363"/>
          <p14:tracePt t="44000" x="7926388" y="5694363"/>
          <p14:tracePt t="44008" x="8012113" y="5694363"/>
          <p14:tracePt t="44016" x="8131175" y="5702300"/>
          <p14:tracePt t="44024" x="8215313" y="5710238"/>
          <p14:tracePt t="44032" x="8275638" y="5719763"/>
          <p14:tracePt t="44040" x="8377238" y="5745163"/>
          <p14:tracePt t="44048" x="8462963" y="5761038"/>
          <p14:tracePt t="44056" x="8529638" y="5761038"/>
          <p14:tracePt t="44064" x="8623300" y="5778500"/>
          <p14:tracePt t="44072" x="8734425" y="5795963"/>
          <p14:tracePt t="44080" x="8818563" y="5813425"/>
          <p14:tracePt t="44089" x="8947150" y="5821363"/>
          <p14:tracePt t="44106" x="9167813" y="5846763"/>
          <p14:tracePt t="44110" x="9294813" y="5864225"/>
          <p14:tracePt t="44118" x="9396413" y="5880100"/>
          <p14:tracePt t="44126" x="9482138" y="5889625"/>
          <p14:tracePt t="44134" x="9591675" y="5915025"/>
          <p14:tracePt t="44142" x="9659938" y="5932488"/>
          <p14:tracePt t="44150" x="9702800" y="5940425"/>
          <p14:tracePt t="44158" x="9736138" y="5948363"/>
          <p14:tracePt t="44166" x="9761538" y="5957888"/>
          <p14:tracePt t="44174" x="9779000" y="5965825"/>
          <p14:tracePt t="44180" x="9786938" y="5973763"/>
          <p14:tracePt t="44189" x="9796463" y="5973763"/>
          <p14:tracePt t="44204" x="9804400" y="5983288"/>
          <p14:tracePt t="44220" x="9821863" y="6008688"/>
          <p14:tracePt t="44228" x="9829800" y="6024563"/>
          <p14:tracePt t="44236" x="9847263" y="6049963"/>
          <p14:tracePt t="44244" x="9855200" y="6059488"/>
          <p14:tracePt t="44252" x="9864725" y="6076950"/>
          <p14:tracePt t="44260" x="9872663" y="6092825"/>
          <p14:tracePt t="44268" x="9872663" y="6102350"/>
          <p14:tracePt t="44282" x="9872663" y="6110288"/>
          <p14:tracePt t="44290" x="9872663" y="6127750"/>
          <p14:tracePt t="44298" x="9872663" y="6143625"/>
          <p14:tracePt t="44306" x="9829800" y="6203950"/>
          <p14:tracePt t="44314" x="9796463" y="6229350"/>
          <p14:tracePt t="44322" x="9728200" y="6272213"/>
          <p14:tracePt t="44330" x="9642475" y="6330950"/>
          <p14:tracePt t="44339" x="9566275" y="6348413"/>
          <p14:tracePt t="44346" x="9447213" y="6373813"/>
          <p14:tracePt t="44356" x="9363075" y="6381750"/>
          <p14:tracePt t="44360" x="9261475" y="6381750"/>
          <p14:tracePt t="44368" x="9167813" y="6381750"/>
          <p14:tracePt t="44376" x="9082088" y="6381750"/>
          <p14:tracePt t="44384" x="9023350" y="6381750"/>
          <p14:tracePt t="44392" x="8947150" y="6373813"/>
          <p14:tracePt t="44400" x="8912225" y="6365875"/>
          <p14:tracePt t="44408" x="8894763" y="6365875"/>
          <p14:tracePt t="44416" x="8878888" y="6356350"/>
          <p14:tracePt t="44650" x="8869363" y="6356350"/>
          <p14:tracePt t="44666" x="8853488" y="6356350"/>
          <p14:tracePt t="44674" x="8836025" y="6356350"/>
          <p14:tracePt t="44682" x="8828088" y="63563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AF000C-1258-4875-8EE9-5DE07157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Conference link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038F27E-4D2F-41EE-9C5F-E8FC93FFE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ECCV: (2022 and 2020)</a:t>
            </a:r>
          </a:p>
          <a:p>
            <a:r>
              <a:rPr lang="en-US" altLang="zh-TW" dirty="0">
                <a:hlinkClick r:id="rId4"/>
              </a:rPr>
              <a:t>https://www.ecva.net/papers.php</a:t>
            </a:r>
            <a:endParaRPr lang="en-US" altLang="zh-TW" dirty="0">
              <a:hlinkClick r:id="rId5"/>
            </a:endParaRPr>
          </a:p>
          <a:p>
            <a:pPr marL="0" indent="0">
              <a:buNone/>
            </a:pPr>
            <a:r>
              <a:rPr lang="en-US" altLang="zh-TW" dirty="0"/>
              <a:t>ICCV:</a:t>
            </a:r>
          </a:p>
          <a:p>
            <a:r>
              <a:rPr lang="en-US" altLang="zh-TW" dirty="0">
                <a:hlinkClick r:id="rId6"/>
              </a:rPr>
              <a:t>https://openaccess.thecvf.com/ICCV2021</a:t>
            </a:r>
            <a:endParaRPr lang="en-US" altLang="zh-TW" dirty="0">
              <a:hlinkClick r:id="rId5"/>
            </a:endParaRPr>
          </a:p>
          <a:p>
            <a:pPr marL="0" indent="0">
              <a:buNone/>
            </a:pPr>
            <a:r>
              <a:rPr lang="en-US" altLang="zh-TW" dirty="0"/>
              <a:t>CVPR:</a:t>
            </a:r>
            <a:endParaRPr lang="en-US" altLang="zh-TW" dirty="0">
              <a:hlinkClick r:id="rId5"/>
            </a:endParaRPr>
          </a:p>
          <a:p>
            <a:r>
              <a:rPr lang="en-US" altLang="zh-TW" dirty="0">
                <a:hlinkClick r:id="rId7"/>
              </a:rPr>
              <a:t>https://openaccess.thecvf.com/CVPR2020</a:t>
            </a:r>
            <a:endParaRPr lang="en-US" altLang="zh-TW" dirty="0"/>
          </a:p>
          <a:p>
            <a:r>
              <a:rPr lang="en-US" altLang="zh-TW" dirty="0">
                <a:hlinkClick r:id="rId6"/>
              </a:rPr>
              <a:t>https://openaccess.thecvf.com/CVPR2021</a:t>
            </a:r>
            <a:endParaRPr lang="en-US" altLang="zh-TW" dirty="0"/>
          </a:p>
          <a:p>
            <a:r>
              <a:rPr lang="en-US" altLang="zh-TW" dirty="0">
                <a:hlinkClick r:id="rId8"/>
              </a:rPr>
              <a:t>https://openaccess.thecvf.com/CVPR2022</a:t>
            </a:r>
            <a:endParaRPr lang="en-US" altLang="zh-TW" dirty="0"/>
          </a:p>
          <a:p>
            <a:endParaRPr lang="en-US" altLang="zh-TW" dirty="0"/>
          </a:p>
        </p:txBody>
      </p:sp>
      <p:pic>
        <p:nvPicPr>
          <p:cNvPr id="7" name="音訊 6">
            <a:hlinkClick r:id="" action="ppaction://media"/>
            <a:extLst>
              <a:ext uri="{FF2B5EF4-FFF2-40B4-BE49-F238E27FC236}">
                <a16:creationId xmlns:a16="http://schemas.microsoft.com/office/drawing/2014/main" id="{2D3655F7-6F8D-4EB8-B326-505CAE7286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516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90"/>
    </mc:Choice>
    <mc:Fallback>
      <p:transition spd="slow" advTm="6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D0764-057A-4841-84AD-249F054CA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Requirement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US" altLang="zh-TW" dirty="0"/>
              <a:t>A PowerPoint </a:t>
            </a:r>
          </a:p>
          <a:p>
            <a:pPr marL="514350" lvl="0" indent="-514350">
              <a:buFont typeface="+mj-lt"/>
              <a:buAutoNum type="arabicPeriod"/>
            </a:pPr>
            <a:endParaRPr lang="en-US" altLang="zh-TW" dirty="0"/>
          </a:p>
          <a:p>
            <a:pPr marL="514350" lvl="0" indent="-514350">
              <a:buFont typeface="+mj-lt"/>
              <a:buAutoNum type="arabicPeriod"/>
            </a:pPr>
            <a:r>
              <a:rPr lang="en-US" altLang="zh-TW" dirty="0"/>
              <a:t>A video to explain your slides</a:t>
            </a:r>
          </a:p>
          <a:p>
            <a:pPr marL="914400" lvl="1" indent="-514350"/>
            <a:r>
              <a:rPr lang="en-US" altLang="zh-TW" dirty="0">
                <a:solidFill>
                  <a:prstClr val="black"/>
                </a:solidFill>
              </a:rPr>
              <a:t>Upload to google drive, </a:t>
            </a:r>
            <a:r>
              <a:rPr lang="en-US" altLang="zh-TW" dirty="0" err="1">
                <a:solidFill>
                  <a:prstClr val="black"/>
                </a:solidFill>
              </a:rPr>
              <a:t>Youtube</a:t>
            </a:r>
            <a:r>
              <a:rPr lang="en-US" altLang="zh-TW" dirty="0">
                <a:solidFill>
                  <a:prstClr val="black"/>
                </a:solidFill>
              </a:rPr>
              <a:t>, etc…</a:t>
            </a:r>
          </a:p>
          <a:p>
            <a:pPr marL="914400" lvl="1" indent="-514350"/>
            <a:r>
              <a:rPr lang="en-US" altLang="zh-TW" dirty="0">
                <a:solidFill>
                  <a:prstClr val="black"/>
                </a:solidFill>
              </a:rPr>
              <a:t>Make sure we can access it (</a:t>
            </a:r>
            <a:r>
              <a:rPr lang="zh-TW" altLang="en-US" dirty="0">
                <a:solidFill>
                  <a:prstClr val="black"/>
                </a:solidFill>
              </a:rPr>
              <a:t>所有知道此連結的使用者都可以查看</a:t>
            </a:r>
            <a:r>
              <a:rPr lang="en-US" altLang="zh-TW" dirty="0">
                <a:solidFill>
                  <a:prstClr val="black"/>
                </a:solidFill>
              </a:rPr>
              <a:t>)</a:t>
            </a:r>
          </a:p>
          <a:p>
            <a:pPr marL="914400" lvl="1" indent="-514350"/>
            <a:r>
              <a:rPr lang="en-US" altLang="zh-TW" dirty="0">
                <a:solidFill>
                  <a:prstClr val="black"/>
                </a:solidFill>
              </a:rPr>
              <a:t>Put the link in your PowerPoint</a:t>
            </a:r>
          </a:p>
          <a:p>
            <a:pPr marL="400050" lvl="1" indent="0">
              <a:buNone/>
            </a:pP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prstClr val="black"/>
                </a:solidFill>
              </a:rPr>
              <a:t>Fill in google sheet  </a:t>
            </a:r>
            <a:r>
              <a:rPr lang="en-US" altLang="zh-TW" dirty="0"/>
              <a:t> :</a:t>
            </a:r>
            <a:r>
              <a:rPr lang="zh-TW" altLang="en-US" dirty="0"/>
              <a:t>  </a:t>
            </a:r>
            <a:r>
              <a:rPr lang="en-US" altLang="zh-TW" dirty="0">
                <a:hlinkClick r:id="rId4"/>
              </a:rPr>
              <a:t>link</a:t>
            </a:r>
            <a:r>
              <a:rPr lang="zh-TW" altLang="en-US" dirty="0"/>
              <a:t>  </a:t>
            </a:r>
            <a:r>
              <a:rPr lang="en-US" altLang="zh-TW" dirty="0"/>
              <a:t>(first come first served basis)</a:t>
            </a:r>
          </a:p>
          <a:p>
            <a:pPr marL="400050" lvl="1" indent="0">
              <a:buNone/>
            </a:pPr>
            <a:endParaRPr lang="en-US" altLang="zh-TW" dirty="0">
              <a:solidFill>
                <a:prstClr val="black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F3BD63-F184-463C-A10A-16C233F227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977" y="4880857"/>
            <a:ext cx="12192000" cy="1811191"/>
          </a:xfrm>
          <a:prstGeom prst="rect">
            <a:avLst/>
          </a:prstGeom>
        </p:spPr>
      </p:pic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374C6E7D-7C3D-4317-91E8-534704D6A6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99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61"/>
    </mc:Choice>
    <mc:Fallback>
      <p:transition spd="slow" advTm="64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2" x="2430463" y="1911350"/>
          <p14:tracePt t="572" x="2438400" y="1911350"/>
          <p14:tracePt t="587" x="2455863" y="1911350"/>
          <p14:tracePt t="601" x="2463800" y="1920875"/>
          <p14:tracePt t="617" x="2489200" y="1938338"/>
          <p14:tracePt t="625" x="2506663" y="1938338"/>
          <p14:tracePt t="633" x="2524125" y="1946275"/>
          <p14:tracePt t="642" x="2540000" y="1954213"/>
          <p14:tracePt t="649" x="2549525" y="1954213"/>
          <p14:tracePt t="658" x="2557463" y="1963738"/>
          <p14:tracePt t="665" x="2565400" y="1963738"/>
          <p14:tracePt t="673" x="2574925" y="1963738"/>
          <p14:tracePt t="679" x="2582863" y="1963738"/>
          <p14:tracePt t="719" x="2590800" y="1963738"/>
          <p14:tracePt t="1337" x="2574925" y="1963738"/>
          <p14:tracePt t="1345" x="2557463" y="1963738"/>
          <p14:tracePt t="1353" x="2540000" y="1963738"/>
          <p14:tracePt t="1361" x="2514600" y="1963738"/>
          <p14:tracePt t="1369" x="2489200" y="1963738"/>
          <p14:tracePt t="1377" x="2481263" y="1963738"/>
          <p14:tracePt t="1385" x="2463800" y="1963738"/>
          <p14:tracePt t="1391" x="2446338" y="1954213"/>
          <p14:tracePt t="1399" x="2420938" y="1954213"/>
          <p14:tracePt t="1407" x="2413000" y="1954213"/>
          <p14:tracePt t="1415" x="2405063" y="1946275"/>
          <p14:tracePt t="1423" x="2395538" y="1946275"/>
          <p14:tracePt t="1431" x="2387600" y="1946275"/>
          <p14:tracePt t="1439" x="2379663" y="1938338"/>
          <p14:tracePt t="1455" x="2362200" y="1938338"/>
          <p14:tracePt t="1479" x="2344738" y="1938338"/>
          <p14:tracePt t="1485" x="2336800" y="1938338"/>
          <p14:tracePt t="1493" x="2319338" y="1928813"/>
          <p14:tracePt t="1501" x="2301875" y="1928813"/>
          <p14:tracePt t="1509" x="2286000" y="1928813"/>
          <p14:tracePt t="1517" x="2268538" y="1928813"/>
          <p14:tracePt t="1525" x="2251075" y="1928813"/>
          <p14:tracePt t="1533" x="2235200" y="1928813"/>
          <p14:tracePt t="1541" x="2225675" y="1928813"/>
          <p14:tracePt t="1549" x="2200275" y="1928813"/>
          <p14:tracePt t="1558" x="2192338" y="1928813"/>
          <p14:tracePt t="1565" x="2174875" y="1920875"/>
          <p14:tracePt t="1571" x="2157413" y="1911350"/>
          <p14:tracePt t="1579" x="2141538" y="1911350"/>
          <p14:tracePt t="1587" x="2132013" y="1911350"/>
          <p14:tracePt t="1595" x="2124075" y="1911350"/>
          <p14:tracePt t="1604" x="2116138" y="1903413"/>
          <p14:tracePt t="1619" x="2106613" y="1903413"/>
          <p14:tracePt t="1651" x="2090738" y="1903413"/>
          <p14:tracePt t="1737" x="2081213" y="1903413"/>
          <p14:tracePt t="1759" x="2073275" y="1895475"/>
          <p14:tracePt t="1776" x="2065338" y="1895475"/>
          <p14:tracePt t="1815" x="2055813" y="1895475"/>
          <p14:tracePt t="1831" x="2047875" y="1895475"/>
          <p14:tracePt t="1845" x="2030413" y="1895475"/>
          <p14:tracePt t="1861" x="2022475" y="1895475"/>
          <p14:tracePt t="1885" x="2012950" y="1895475"/>
          <p14:tracePt t="1893" x="2005013" y="1885950"/>
          <p14:tracePt t="1909" x="1979613" y="1885950"/>
          <p14:tracePt t="1917" x="1962150" y="1878013"/>
          <p14:tracePt t="1925" x="1954213" y="1878013"/>
          <p14:tracePt t="1931" x="1946275" y="1878013"/>
          <p14:tracePt t="1939" x="1920875" y="1878013"/>
          <p14:tracePt t="1947" x="1903413" y="1878013"/>
          <p14:tracePt t="1955" x="1893888" y="1878013"/>
          <p14:tracePt t="1963" x="1878013" y="1870075"/>
          <p14:tracePt t="1971" x="1860550" y="1870075"/>
          <p14:tracePt t="1979" x="1852613" y="1860550"/>
          <p14:tracePt t="1987" x="1827213" y="1852613"/>
          <p14:tracePt t="1995" x="1809750" y="1844675"/>
          <p14:tracePt t="2003" x="1801813" y="1844675"/>
          <p14:tracePt t="2011" x="1784350" y="1835150"/>
          <p14:tracePt t="2019" x="1766888" y="1835150"/>
          <p14:tracePt t="2026" x="1758950" y="1835150"/>
          <p14:tracePt t="2033" x="1749425" y="1835150"/>
          <p14:tracePt t="2041" x="1741488" y="1835150"/>
          <p14:tracePt t="2060" x="1716088" y="1827213"/>
          <p14:tracePt t="2065" x="1708150" y="1827213"/>
          <p14:tracePt t="2073" x="1698625" y="1827213"/>
          <p14:tracePt t="2081" x="1690688" y="1827213"/>
          <p14:tracePt t="2089" x="1673225" y="1827213"/>
          <p14:tracePt t="2097" x="1665288" y="1819275"/>
          <p14:tracePt t="2105" x="1657350" y="1819275"/>
          <p14:tracePt t="2119" x="1647825" y="1819275"/>
          <p14:tracePt t="2127" x="1631950" y="1819275"/>
          <p14:tracePt t="2135" x="1622425" y="1809750"/>
          <p14:tracePt t="2151" x="1589088" y="1801813"/>
          <p14:tracePt t="2159" x="1571625" y="1801813"/>
          <p14:tracePt t="2167" x="1554163" y="1801813"/>
          <p14:tracePt t="2175" x="1538288" y="1793875"/>
          <p14:tracePt t="2183" x="1512888" y="1784350"/>
          <p14:tracePt t="2191" x="1495425" y="1776413"/>
          <p14:tracePt t="2199" x="1477963" y="1766888"/>
          <p14:tracePt t="2205" x="1462088" y="1766888"/>
          <p14:tracePt t="2213" x="1435100" y="1758950"/>
          <p14:tracePt t="2229" x="1419225" y="1751013"/>
          <p14:tracePt t="2237" x="1401763" y="1751013"/>
          <p14:tracePt t="2253" x="1384300" y="1751013"/>
          <p14:tracePt t="2269" x="1368425" y="1751013"/>
          <p14:tracePt t="2277" x="1350963" y="1751013"/>
          <p14:tracePt t="2291" x="1343025" y="1751013"/>
          <p14:tracePt t="2323" x="1333500" y="1751013"/>
          <p14:tracePt t="2831" x="1343025" y="1741488"/>
          <p14:tracePt t="2847" x="1358900" y="1733550"/>
          <p14:tracePt t="2863" x="1368425" y="1725613"/>
          <p14:tracePt t="2871" x="1384300" y="1716088"/>
          <p14:tracePt t="2879" x="1401763" y="1716088"/>
          <p14:tracePt t="2887" x="1409700" y="1708150"/>
          <p14:tracePt t="2895" x="1427163" y="1708150"/>
          <p14:tracePt t="2903" x="1452563" y="1708150"/>
          <p14:tracePt t="2919" x="1470025" y="1708150"/>
          <p14:tracePt t="2933" x="1477963" y="1708150"/>
          <p14:tracePt t="2949" x="1495425" y="1700213"/>
          <p14:tracePt t="2965" x="1520825" y="1700213"/>
          <p14:tracePt t="2973" x="1528763" y="1700213"/>
          <p14:tracePt t="2981" x="1538288" y="1700213"/>
          <p14:tracePt t="2989" x="1563688" y="1700213"/>
          <p14:tracePt t="2997" x="1571625" y="1700213"/>
          <p14:tracePt t="3005" x="1579563" y="1700213"/>
          <p14:tracePt t="3013" x="1589088" y="1700213"/>
          <p14:tracePt t="3019" x="1606550" y="1700213"/>
          <p14:tracePt t="3043" x="1614488" y="1700213"/>
          <p14:tracePt t="3059" x="1622425" y="1700213"/>
          <p14:tracePt t="3207" x="1614488" y="1700213"/>
          <p14:tracePt t="3223" x="1597025" y="1700213"/>
          <p14:tracePt t="3255" x="1589088" y="1700213"/>
          <p14:tracePt t="3277" x="1579563" y="1700213"/>
          <p14:tracePt t="3293" x="1554163" y="1700213"/>
          <p14:tracePt t="3301" x="1538288" y="1700213"/>
          <p14:tracePt t="3309" x="1512888" y="1700213"/>
          <p14:tracePt t="3317" x="1495425" y="1700213"/>
          <p14:tracePt t="3326" x="1487488" y="1700213"/>
          <p14:tracePt t="3333" x="1477963" y="1700213"/>
          <p14:tracePt t="3342" x="1470025" y="1700213"/>
          <p14:tracePt t="3349" x="1462088" y="1700213"/>
          <p14:tracePt t="3358" x="1452563" y="1700213"/>
          <p14:tracePt t="3365" x="1435100" y="1700213"/>
          <p14:tracePt t="3371" x="1427163" y="1700213"/>
          <p14:tracePt t="3379" x="1409700" y="1700213"/>
          <p14:tracePt t="3387" x="1401763" y="1700213"/>
          <p14:tracePt t="3395" x="1393825" y="1700213"/>
          <p14:tracePt t="3403" x="1384300" y="1700213"/>
          <p14:tracePt t="3411" x="1376363" y="1700213"/>
          <p14:tracePt t="3443" x="1368425" y="1700213"/>
          <p14:tracePt t="3841" x="1393825" y="1700213"/>
          <p14:tracePt t="3849" x="1435100" y="1700213"/>
          <p14:tracePt t="3857" x="1462088" y="1700213"/>
          <p14:tracePt t="3865" x="1520825" y="1700213"/>
          <p14:tracePt t="3873" x="1571625" y="1700213"/>
          <p14:tracePt t="3881" x="1639888" y="1700213"/>
          <p14:tracePt t="3889" x="1698625" y="1700213"/>
          <p14:tracePt t="3897" x="1792288" y="1700213"/>
          <p14:tracePt t="3905" x="1868488" y="1700213"/>
          <p14:tracePt t="3911" x="1928813" y="1700213"/>
          <p14:tracePt t="3919" x="2012950" y="1700213"/>
          <p14:tracePt t="3927" x="2081213" y="1700213"/>
          <p14:tracePt t="3935" x="2141538" y="1700213"/>
          <p14:tracePt t="3943" x="2208213" y="1700213"/>
          <p14:tracePt t="3951" x="2251075" y="1700213"/>
          <p14:tracePt t="3959" x="2311400" y="1690688"/>
          <p14:tracePt t="3967" x="2362200" y="1690688"/>
          <p14:tracePt t="3975" x="2413000" y="1690688"/>
          <p14:tracePt t="3983" x="2463800" y="1690688"/>
          <p14:tracePt t="3992" x="2506663" y="1690688"/>
          <p14:tracePt t="3999" x="2524125" y="1690688"/>
          <p14:tracePt t="4005" x="2549525" y="1690688"/>
          <p14:tracePt t="4013" x="2574925" y="1690688"/>
          <p14:tracePt t="4021" x="2590800" y="1690688"/>
          <p14:tracePt t="4029" x="2600325" y="1690688"/>
          <p14:tracePt t="4037" x="2608263" y="1690688"/>
          <p14:tracePt t="4045" x="2616200" y="1690688"/>
          <p14:tracePt t="4053" x="2625725" y="1690688"/>
          <p14:tracePt t="4069" x="2641600" y="1690688"/>
          <p14:tracePt t="4093" x="2659063" y="1690688"/>
          <p14:tracePt t="4123" x="2676525" y="1690688"/>
          <p14:tracePt t="4155" x="2684463" y="1690688"/>
          <p14:tracePt t="4193" x="2701925" y="1690688"/>
          <p14:tracePt t="4209" x="2709863" y="1690688"/>
          <p14:tracePt t="4217" x="2727325" y="1690688"/>
          <p14:tracePt t="4225" x="2744788" y="1690688"/>
          <p14:tracePt t="4233" x="2752725" y="1690688"/>
          <p14:tracePt t="4242" x="2770188" y="1682750"/>
          <p14:tracePt t="4249" x="2786063" y="1682750"/>
          <p14:tracePt t="4258" x="2803525" y="1682750"/>
          <p14:tracePt t="4265" x="2820988" y="1682750"/>
          <p14:tracePt t="4271" x="2846388" y="1674813"/>
          <p14:tracePt t="4280" x="2854325" y="1674813"/>
          <p14:tracePt t="4287" x="2879725" y="1674813"/>
          <p14:tracePt t="4295" x="2889250" y="1674813"/>
          <p14:tracePt t="4303" x="2897188" y="1674813"/>
          <p14:tracePt t="4311" x="2922588" y="1674813"/>
          <p14:tracePt t="4319" x="2930525" y="1674813"/>
          <p14:tracePt t="4327" x="2947988" y="1674813"/>
          <p14:tracePt t="4335" x="2965450" y="1665288"/>
          <p14:tracePt t="4343" x="2982913" y="1665288"/>
          <p14:tracePt t="4351" x="2998788" y="1665288"/>
          <p14:tracePt t="4358" x="3024188" y="1657350"/>
          <p14:tracePt t="4365" x="3033713" y="1657350"/>
          <p14:tracePt t="4373" x="3059113" y="1657350"/>
          <p14:tracePt t="4381" x="3067050" y="1657350"/>
          <p14:tracePt t="4389" x="3092450" y="1657350"/>
          <p14:tracePt t="4397" x="3117850" y="1657350"/>
          <p14:tracePt t="4405" x="3143250" y="1657350"/>
          <p14:tracePt t="4413" x="3168650" y="1657350"/>
          <p14:tracePt t="4421" x="3194050" y="1657350"/>
          <p14:tracePt t="4429" x="3228975" y="1657350"/>
          <p14:tracePt t="4437" x="3244850" y="1657350"/>
          <p14:tracePt t="4445" x="3270250" y="1657350"/>
          <p14:tracePt t="4451" x="3279775" y="1657350"/>
          <p14:tracePt t="4459" x="3297238" y="1657350"/>
          <p14:tracePt t="4467" x="3313113" y="1657350"/>
          <p14:tracePt t="4483" x="3322638" y="1657350"/>
          <p14:tracePt t="4499" x="3338513" y="1657350"/>
          <p14:tracePt t="4733" x="3313113" y="1674813"/>
          <p14:tracePt t="4742" x="3270250" y="1690688"/>
          <p14:tracePt t="4749" x="3194050" y="1708150"/>
          <p14:tracePt t="4757" x="3117850" y="1733550"/>
          <p14:tracePt t="4765" x="3016250" y="1741488"/>
          <p14:tracePt t="4773" x="2930525" y="1766888"/>
          <p14:tracePt t="4781" x="2820988" y="1776413"/>
          <p14:tracePt t="4789" x="2701925" y="1801813"/>
          <p14:tracePt t="4797" x="2600325" y="1819275"/>
          <p14:tracePt t="4803" x="2481263" y="1844675"/>
          <p14:tracePt t="4811" x="2370138" y="1878013"/>
          <p14:tracePt t="4819" x="2251075" y="1911350"/>
          <p14:tracePt t="4827" x="2141538" y="1938338"/>
          <p14:tracePt t="4835" x="2022475" y="1979613"/>
          <p14:tracePt t="4843" x="1920875" y="2005013"/>
          <p14:tracePt t="4851" x="1835150" y="2030413"/>
          <p14:tracePt t="4859" x="1741488" y="2047875"/>
          <p14:tracePt t="4867" x="1682750" y="2055813"/>
          <p14:tracePt t="4876" x="1657350" y="2055813"/>
          <p14:tracePt t="4883" x="1639888" y="2065338"/>
          <p14:tracePt t="4889" x="1622425" y="2073275"/>
          <p14:tracePt t="4897" x="1614488" y="2073275"/>
          <p14:tracePt t="4969" x="1614488" y="2082800"/>
          <p14:tracePt t="5023" x="1597025" y="2098675"/>
          <p14:tracePt t="5039" x="1589088" y="2108200"/>
          <p14:tracePt t="5055" x="1563688" y="2116138"/>
          <p14:tracePt t="5071" x="1554163" y="2133600"/>
          <p14:tracePt t="5077" x="1528763" y="2141538"/>
          <p14:tracePt t="5085" x="1512888" y="2149475"/>
          <p14:tracePt t="5093" x="1487488" y="2159000"/>
          <p14:tracePt t="5101" x="1470025" y="2166938"/>
          <p14:tracePt t="5109" x="1444625" y="2174875"/>
          <p14:tracePt t="5117" x="1427163" y="2174875"/>
          <p14:tracePt t="5125" x="1401763" y="2192338"/>
          <p14:tracePt t="5133" x="1393825" y="2192338"/>
          <p14:tracePt t="5142" x="1368425" y="2209800"/>
          <p14:tracePt t="5149" x="1358900" y="2209800"/>
          <p14:tracePt t="5158" x="1350963" y="2217738"/>
          <p14:tracePt t="5163" x="1325563" y="2235200"/>
          <p14:tracePt t="5171" x="1308100" y="2243138"/>
          <p14:tracePt t="5187" x="1290638" y="2243138"/>
          <p14:tracePt t="5195" x="1282700" y="2260600"/>
          <p14:tracePt t="5203" x="1265238" y="2278063"/>
          <p14:tracePt t="5211" x="1257300" y="2286000"/>
          <p14:tracePt t="5219" x="1239838" y="2303463"/>
          <p14:tracePt t="5227" x="1214438" y="2319338"/>
          <p14:tracePt t="5235" x="1198563" y="2336800"/>
          <p14:tracePt t="5243" x="1181100" y="2371725"/>
          <p14:tracePt t="5249" x="1163638" y="2397125"/>
          <p14:tracePt t="5258" x="1155700" y="2430463"/>
          <p14:tracePt t="5265" x="1147763" y="2455863"/>
          <p14:tracePt t="5273" x="1147763" y="2473325"/>
          <p14:tracePt t="5281" x="1138238" y="2506663"/>
          <p14:tracePt t="5289" x="1138238" y="2532063"/>
          <p14:tracePt t="5297" x="1130300" y="2557463"/>
          <p14:tracePt t="5305" x="1130300" y="2574925"/>
          <p14:tracePt t="5313" x="1130300" y="2600325"/>
          <p14:tracePt t="5321" x="1130300" y="2633663"/>
          <p14:tracePt t="5329" x="1130300" y="2651125"/>
          <p14:tracePt t="5335" x="1130300" y="2676525"/>
          <p14:tracePt t="5343" x="1130300" y="2693988"/>
          <p14:tracePt t="5351" x="1130300" y="2701925"/>
          <p14:tracePt t="5359" x="1130300" y="2719388"/>
          <p14:tracePt t="5376" x="1130300" y="2727325"/>
          <p14:tracePt t="5407" x="1130300" y="2736850"/>
          <p14:tracePt t="5423" x="1130300" y="2744788"/>
          <p14:tracePt t="5437" x="1130300" y="2762250"/>
          <p14:tracePt t="5453" x="1138238" y="2778125"/>
          <p14:tracePt t="5461" x="1147763" y="2795588"/>
          <p14:tracePt t="5469" x="1155700" y="2795588"/>
          <p14:tracePt t="5477" x="1155700" y="2813050"/>
          <p14:tracePt t="5485" x="1155700" y="2820988"/>
          <p14:tracePt t="5501" x="1163638" y="2820988"/>
          <p14:tracePt t="5517" x="1173163" y="2820988"/>
          <p14:tracePt t="5571" x="1181100" y="2820988"/>
          <p14:tracePt t="5609" x="1189038" y="2820988"/>
          <p14:tracePt t="5626" x="1198563" y="2820988"/>
          <p14:tracePt t="5869" x="1206500" y="2820988"/>
          <p14:tracePt t="5883" x="1223963" y="2813050"/>
          <p14:tracePt t="5899" x="1249363" y="2787650"/>
          <p14:tracePt t="5907" x="1257300" y="2770188"/>
          <p14:tracePt t="5915" x="1274763" y="2762250"/>
          <p14:tracePt t="5923" x="1290638" y="2762250"/>
          <p14:tracePt t="5931" x="1308100" y="2744788"/>
          <p14:tracePt t="5939" x="1325563" y="2727325"/>
          <p14:tracePt t="5947" x="1343025" y="2719388"/>
          <p14:tracePt t="5955" x="1350963" y="2711450"/>
          <p14:tracePt t="5963" x="1368425" y="2693988"/>
          <p14:tracePt t="5971" x="1384300" y="2686050"/>
          <p14:tracePt t="5977" x="1393825" y="2676525"/>
          <p14:tracePt t="6885" x="1401763" y="2676525"/>
          <p14:tracePt t="6901" x="1452563" y="2668588"/>
          <p14:tracePt t="6909" x="1462088" y="2660650"/>
          <p14:tracePt t="6917" x="1503363" y="2660650"/>
          <p14:tracePt t="6926" x="1528763" y="2660650"/>
          <p14:tracePt t="6933" x="1571625" y="2660650"/>
          <p14:tracePt t="6942" x="1614488" y="2660650"/>
          <p14:tracePt t="6949" x="1657350" y="2660650"/>
          <p14:tracePt t="6958" x="1690688" y="2651125"/>
          <p14:tracePt t="6965" x="1724025" y="2651125"/>
          <p14:tracePt t="6971" x="1749425" y="2651125"/>
          <p14:tracePt t="6979" x="1766888" y="2651125"/>
          <p14:tracePt t="6987" x="1792288" y="2651125"/>
          <p14:tracePt t="6995" x="1809750" y="2651125"/>
          <p14:tracePt t="7011" x="1827213" y="2651125"/>
          <p14:tracePt t="7019" x="1835150" y="2651125"/>
          <p14:tracePt t="7027" x="1835150" y="2643188"/>
          <p14:tracePt t="7043" x="1852613" y="2643188"/>
          <p14:tracePt t="7065" x="1860550" y="2643188"/>
          <p14:tracePt t="7081" x="1878013" y="2643188"/>
          <p14:tracePt t="7097" x="1893888" y="2643188"/>
          <p14:tracePt t="7105" x="1903413" y="2643188"/>
          <p14:tracePt t="7113" x="1911350" y="2643188"/>
          <p14:tracePt t="7121" x="1936750" y="2643188"/>
          <p14:tracePt t="7129" x="1954213" y="2643188"/>
          <p14:tracePt t="7137" x="1954213" y="2633663"/>
          <p14:tracePt t="7145" x="1971675" y="2633663"/>
          <p14:tracePt t="7151" x="1979613" y="2633663"/>
          <p14:tracePt t="7159" x="1987550" y="2633663"/>
          <p14:tracePt t="7167" x="1997075" y="2633663"/>
          <p14:tracePt t="7175" x="2005013" y="2633663"/>
          <p14:tracePt t="7192" x="2022475" y="2625725"/>
          <p14:tracePt t="7199" x="2030413" y="2625725"/>
          <p14:tracePt t="7215" x="2038350" y="2625725"/>
          <p14:tracePt t="7231" x="2047875" y="2625725"/>
          <p14:tracePt t="7245" x="2055813" y="2625725"/>
          <p14:tracePt t="7261" x="2065338" y="2625725"/>
          <p14:tracePt t="7277" x="2073275" y="2625725"/>
          <p14:tracePt t="7301" x="2090738" y="2625725"/>
          <p14:tracePt t="7355" x="2098675" y="2625725"/>
          <p14:tracePt t="7371" x="2124075" y="2617788"/>
          <p14:tracePt t="7379" x="2141538" y="2617788"/>
          <p14:tracePt t="7387" x="2174875" y="2617788"/>
          <p14:tracePt t="7395" x="2182813" y="2617788"/>
          <p14:tracePt t="7403" x="2208213" y="2617788"/>
          <p14:tracePt t="7411" x="2235200" y="2617788"/>
          <p14:tracePt t="7417" x="2260600" y="2617788"/>
          <p14:tracePt t="7425" x="2268538" y="2617788"/>
          <p14:tracePt t="7433" x="2293938" y="2617788"/>
          <p14:tracePt t="7442" x="2319338" y="2617788"/>
          <p14:tracePt t="7449" x="2344738" y="2617788"/>
          <p14:tracePt t="7458" x="2352675" y="2617788"/>
          <p14:tracePt t="7465" x="2379663" y="2617788"/>
          <p14:tracePt t="7473" x="2395538" y="2617788"/>
          <p14:tracePt t="7481" x="2413000" y="2617788"/>
          <p14:tracePt t="7489" x="2430463" y="2617788"/>
          <p14:tracePt t="7497" x="2455863" y="2617788"/>
          <p14:tracePt t="7503" x="2463800" y="2617788"/>
          <p14:tracePt t="7511" x="2489200" y="2617788"/>
          <p14:tracePt t="7519" x="2497138" y="2617788"/>
          <p14:tracePt t="7527" x="2532063" y="2617788"/>
          <p14:tracePt t="7535" x="2557463" y="2617788"/>
          <p14:tracePt t="7543" x="2600325" y="2617788"/>
          <p14:tracePt t="7551" x="2625725" y="2617788"/>
          <p14:tracePt t="7559" x="2684463" y="2625725"/>
          <p14:tracePt t="7567" x="2727325" y="2625725"/>
          <p14:tracePt t="7575" x="2778125" y="2625725"/>
          <p14:tracePt t="7583" x="2820988" y="2625725"/>
          <p14:tracePt t="7589" x="2863850" y="2625725"/>
          <p14:tracePt t="7597" x="2905125" y="2625725"/>
          <p14:tracePt t="7605" x="2947988" y="2625725"/>
          <p14:tracePt t="7613" x="2990850" y="2625725"/>
          <p14:tracePt t="7621" x="3041650" y="2625725"/>
          <p14:tracePt t="7629" x="3084513" y="2633663"/>
          <p14:tracePt t="7637" x="3117850" y="2633663"/>
          <p14:tracePt t="7645" x="3160713" y="2633663"/>
          <p14:tracePt t="7653" x="3203575" y="2633663"/>
          <p14:tracePt t="7661" x="3228975" y="2633663"/>
          <p14:tracePt t="7669" x="3270250" y="2633663"/>
          <p14:tracePt t="7677" x="3287713" y="2633663"/>
          <p14:tracePt t="7683" x="3313113" y="2633663"/>
          <p14:tracePt t="7692" x="3348038" y="2633663"/>
          <p14:tracePt t="7699" x="3363913" y="2633663"/>
          <p14:tracePt t="7708" x="3389313" y="2633663"/>
          <p14:tracePt t="7715" x="3414713" y="2633663"/>
          <p14:tracePt t="7723" x="3432175" y="2633663"/>
          <p14:tracePt t="7731" x="3449638" y="2633663"/>
          <p14:tracePt t="7739" x="3457575" y="2633663"/>
          <p14:tracePt t="7747" x="3467100" y="2633663"/>
          <p14:tracePt t="7755" x="3475038" y="2633663"/>
          <p14:tracePt t="7763" x="3482975" y="2633663"/>
          <p14:tracePt t="7769" x="3500438" y="2633663"/>
          <p14:tracePt t="7777" x="3508375" y="2633663"/>
          <p14:tracePt t="7785" x="3517900" y="2633663"/>
          <p14:tracePt t="7793" x="3525838" y="2633663"/>
          <p14:tracePt t="7801" x="3533775" y="2633663"/>
          <p14:tracePt t="7809" x="3551238" y="2633663"/>
          <p14:tracePt t="7825" x="3559175" y="2633663"/>
          <p14:tracePt t="7849" x="3568700" y="2633663"/>
          <p14:tracePt t="7863" x="3576638" y="2633663"/>
          <p14:tracePt t="8193" x="3586163" y="2633663"/>
          <p14:tracePt t="8209" x="3611563" y="2633663"/>
          <p14:tracePt t="8217" x="3627438" y="2633663"/>
          <p14:tracePt t="8223" x="3636963" y="2633663"/>
          <p14:tracePt t="8231" x="3662363" y="2633663"/>
          <p14:tracePt t="8239" x="3695700" y="2633663"/>
          <p14:tracePt t="8247" x="3713163" y="2633663"/>
          <p14:tracePt t="8255" x="3746500" y="2633663"/>
          <p14:tracePt t="8263" x="3781425" y="2633663"/>
          <p14:tracePt t="8271" x="3814763" y="2633663"/>
          <p14:tracePt t="8279" x="3832225" y="2633663"/>
          <p14:tracePt t="8287" x="3857625" y="2633663"/>
          <p14:tracePt t="8295" x="3900488" y="2633663"/>
          <p14:tracePt t="8303" x="3925888" y="2633663"/>
          <p14:tracePt t="8309" x="3951288" y="2633663"/>
          <p14:tracePt t="8317" x="3959225" y="2633663"/>
          <p14:tracePt t="8325" x="3984625" y="2633663"/>
          <p14:tracePt t="8333" x="4010025" y="2633663"/>
          <p14:tracePt t="8342" x="4017963" y="2633663"/>
          <p14:tracePt t="8349" x="4044950" y="2633663"/>
          <p14:tracePt t="8358" x="4060825" y="2633663"/>
          <p14:tracePt t="8365" x="4086225" y="2633663"/>
          <p14:tracePt t="8373" x="4129088" y="2633663"/>
          <p14:tracePt t="8381" x="4146550" y="2633663"/>
          <p14:tracePt t="8389" x="4179888" y="2633663"/>
          <p14:tracePt t="8397" x="4205288" y="2633663"/>
          <p14:tracePt t="8403" x="4222750" y="2633663"/>
          <p14:tracePt t="8411" x="4248150" y="2633663"/>
          <p14:tracePt t="8419" x="4291013" y="2633663"/>
          <p14:tracePt t="8427" x="4324350" y="2633663"/>
          <p14:tracePt t="8435" x="4341813" y="2633663"/>
          <p14:tracePt t="8443" x="4367213" y="2633663"/>
          <p14:tracePt t="8451" x="4392613" y="2633663"/>
          <p14:tracePt t="8459" x="4400550" y="2633663"/>
          <p14:tracePt t="8467" x="4425950" y="2625725"/>
          <p14:tracePt t="8475" x="4435475" y="2625725"/>
          <p14:tracePt t="8483" x="4443413" y="2625725"/>
          <p14:tracePt t="8489" x="4451350" y="2625725"/>
          <p14:tracePt t="8505" x="4460875" y="2625725"/>
          <p14:tracePt t="8561" x="4468813" y="2617788"/>
          <p14:tracePt t="8575" x="4476750" y="2617788"/>
          <p14:tracePt t="8599" x="4486275" y="2617788"/>
          <p14:tracePt t="8983" x="4468813" y="2617788"/>
          <p14:tracePt t="8991" x="4443413" y="2617788"/>
          <p14:tracePt t="8999" x="4435475" y="2625725"/>
          <p14:tracePt t="9007" x="4400550" y="2633663"/>
          <p14:tracePt t="9015" x="4375150" y="2633663"/>
          <p14:tracePt t="9023" x="4332288" y="2633663"/>
          <p14:tracePt t="9031" x="4306888" y="2633663"/>
          <p14:tracePt t="9037" x="4273550" y="2633663"/>
          <p14:tracePt t="9045" x="4230688" y="2633663"/>
          <p14:tracePt t="9053" x="4205288" y="2633663"/>
          <p14:tracePt t="9061" x="4179888" y="2633663"/>
          <p14:tracePt t="9069" x="4162425" y="2643188"/>
          <p14:tracePt t="9077" x="4146550" y="2643188"/>
          <p14:tracePt t="9085" x="4137025" y="2643188"/>
          <p14:tracePt t="9101" x="4121150" y="2651125"/>
          <p14:tracePt t="9115" x="4111625" y="2651125"/>
          <p14:tracePt t="9147" x="4103688" y="2651125"/>
          <p14:tracePt t="9585" x="4111625" y="2651125"/>
          <p14:tracePt t="9617" x="4121150" y="2643188"/>
          <p14:tracePt t="9711" x="4129088" y="2643188"/>
          <p14:tracePt t="9727" x="4146550" y="2643188"/>
          <p14:tracePt t="9751" x="4162425" y="2633663"/>
          <p14:tracePt t="9757" x="4171950" y="2633663"/>
          <p14:tracePt t="9773" x="4179888" y="2633663"/>
          <p14:tracePt t="9797" x="4187825" y="2633663"/>
          <p14:tracePt t="9813" x="4205288" y="2633663"/>
          <p14:tracePt t="9821" x="4222750" y="2633663"/>
          <p14:tracePt t="9829" x="4230688" y="2633663"/>
          <p14:tracePt t="9835" x="4248150" y="2633663"/>
          <p14:tracePt t="9843" x="4256088" y="2633663"/>
          <p14:tracePt t="9851" x="4265613" y="2633663"/>
          <p14:tracePt t="9859" x="4291013" y="2633663"/>
          <p14:tracePt t="9867" x="4298950" y="2633663"/>
          <p14:tracePt t="9875" x="4316413" y="2633663"/>
          <p14:tracePt t="9883" x="4324350" y="2633663"/>
          <p14:tracePt t="9892" x="4332288" y="2633663"/>
          <p14:tracePt t="9899" x="4359275" y="2633663"/>
          <p14:tracePt t="9908" x="4375150" y="2633663"/>
          <p14:tracePt t="9915" x="4384675" y="2633663"/>
          <p14:tracePt t="9923" x="4392613" y="2633663"/>
          <p14:tracePt t="9931" x="4418013" y="2625725"/>
          <p14:tracePt t="9937" x="4425950" y="2625725"/>
          <p14:tracePt t="9945" x="4435475" y="2625725"/>
          <p14:tracePt t="9953" x="4451350" y="2625725"/>
          <p14:tracePt t="9961" x="4460875" y="2625725"/>
          <p14:tracePt t="9969" x="4468813" y="2625725"/>
          <p14:tracePt t="9977" x="4476750" y="2625725"/>
          <p14:tracePt t="9985" x="4486275" y="2625725"/>
          <p14:tracePt t="9993" x="4503738" y="2625725"/>
          <p14:tracePt t="10001" x="4511675" y="2625725"/>
          <p14:tracePt t="10009" x="4519613" y="2625725"/>
          <p14:tracePt t="10015" x="4537075" y="2625725"/>
          <p14:tracePt t="10023" x="4545013" y="2625725"/>
          <p14:tracePt t="10031" x="4554538" y="2625725"/>
          <p14:tracePt t="10039" x="4562475" y="2625725"/>
          <p14:tracePt t="10047" x="4570413" y="2625725"/>
          <p14:tracePt t="10057" x="4587875" y="2625725"/>
          <p14:tracePt t="10063" x="4595813" y="2625725"/>
          <p14:tracePt t="10071" x="4605338" y="2625725"/>
          <p14:tracePt t="10079" x="4621213" y="2625725"/>
          <p14:tracePt t="10095" x="4638675" y="2625725"/>
          <p14:tracePt t="10103" x="4656138" y="2625725"/>
          <p14:tracePt t="10117" x="4673600" y="2625725"/>
          <p14:tracePt t="10142" x="4689475" y="2625725"/>
          <p14:tracePt t="10149" x="4706938" y="2625725"/>
          <p14:tracePt t="10159" x="4714875" y="2625725"/>
          <p14:tracePt t="10165" x="4724400" y="2625725"/>
          <p14:tracePt t="10173" x="4732338" y="2625725"/>
          <p14:tracePt t="10189" x="4749800" y="2625725"/>
          <p14:tracePt t="10195" x="4757738" y="2625725"/>
          <p14:tracePt t="10203" x="4765675" y="2625725"/>
          <p14:tracePt t="10211" x="4783138" y="2625725"/>
          <p14:tracePt t="10219" x="4791075" y="2625725"/>
          <p14:tracePt t="10227" x="4800600" y="2625725"/>
          <p14:tracePt t="10235" x="4808538" y="2625725"/>
          <p14:tracePt t="10251" x="4818063" y="2625725"/>
          <p14:tracePt t="10259" x="4826000" y="2625725"/>
          <p14:tracePt t="10275" x="4843463" y="2625725"/>
          <p14:tracePt t="10289" x="4851400" y="2625725"/>
          <p14:tracePt t="10297" x="4868863" y="2625725"/>
          <p14:tracePt t="10321" x="4884738" y="2625725"/>
          <p14:tracePt t="10353" x="4894263" y="2625725"/>
          <p14:tracePt t="10571" x="4876800" y="2625725"/>
          <p14:tracePt t="10587" x="4826000" y="2643188"/>
          <p14:tracePt t="10595" x="4775200" y="2651125"/>
          <p14:tracePt t="10603" x="4732338" y="2651125"/>
          <p14:tracePt t="10611" x="4689475" y="2651125"/>
          <p14:tracePt t="10619" x="4646613" y="2651125"/>
          <p14:tracePt t="10627" x="4570413" y="2651125"/>
          <p14:tracePt t="10635" x="4529138" y="2651125"/>
          <p14:tracePt t="10643" x="4460875" y="2660650"/>
          <p14:tracePt t="10649" x="4384675" y="2660650"/>
          <p14:tracePt t="10659" x="4298950" y="2668588"/>
          <p14:tracePt t="10665" x="4187825" y="2668588"/>
          <p14:tracePt t="10673" x="4070350" y="2686050"/>
          <p14:tracePt t="10681" x="3976688" y="2686050"/>
          <p14:tracePt t="10689" x="3857625" y="2686050"/>
          <p14:tracePt t="10697" x="3771900" y="2686050"/>
          <p14:tracePt t="10705" x="3662363" y="2686050"/>
          <p14:tracePt t="10713" x="3576638" y="2686050"/>
          <p14:tracePt t="10721" x="3492500" y="2686050"/>
          <p14:tracePt t="10729" x="3406775" y="2686050"/>
          <p14:tracePt t="10737" x="3322638" y="2693988"/>
          <p14:tracePt t="10743" x="3219450" y="2693988"/>
          <p14:tracePt t="10751" x="3160713" y="2701925"/>
          <p14:tracePt t="10759" x="3074988" y="2701925"/>
          <p14:tracePt t="10767" x="3016250" y="2711450"/>
          <p14:tracePt t="10776" x="2973388" y="2711450"/>
          <p14:tracePt t="10783" x="2940050" y="2711450"/>
          <p14:tracePt t="10792" x="2914650" y="2719388"/>
          <p14:tracePt t="10799" x="2889250" y="2719388"/>
          <p14:tracePt t="10809" x="2863850" y="2719388"/>
          <p14:tracePt t="10815" x="2838450" y="2727325"/>
          <p14:tracePt t="10821" x="2828925" y="2727325"/>
          <p14:tracePt t="10829" x="2820988" y="2727325"/>
          <p14:tracePt t="10837" x="2795588" y="2736850"/>
          <p14:tracePt t="10845" x="2786063" y="2744788"/>
          <p14:tracePt t="10853" x="2752725" y="2752725"/>
          <p14:tracePt t="10861" x="2727325" y="2752725"/>
          <p14:tracePt t="10869" x="2701925" y="2762250"/>
          <p14:tracePt t="10877" x="2676525" y="2762250"/>
          <p14:tracePt t="10885" x="2651125" y="2762250"/>
          <p14:tracePt t="10893" x="2625725" y="2762250"/>
          <p14:tracePt t="10901" x="2600325" y="2770188"/>
          <p14:tracePt t="10915" x="2582863" y="2770188"/>
          <p14:tracePt t="10931" x="2574925" y="2770188"/>
          <p14:tracePt t="11167" x="2565400" y="2778125"/>
          <p14:tracePt t="11189" x="2565400" y="2787650"/>
          <p14:tracePt t="11205" x="2557463" y="2795588"/>
          <p14:tracePt t="11245" x="2557463" y="2820988"/>
          <p14:tracePt t="11253" x="2549525" y="2830513"/>
          <p14:tracePt t="11261" x="2549525" y="2846388"/>
          <p14:tracePt t="11269" x="2549525" y="2863850"/>
          <p14:tracePt t="11283" x="2549525" y="2881313"/>
          <p14:tracePt t="11292" x="2549525" y="2897188"/>
          <p14:tracePt t="11299" x="2549525" y="2914650"/>
          <p14:tracePt t="11308" x="2549525" y="2932113"/>
          <p14:tracePt t="11323" x="2549525" y="2940050"/>
          <p14:tracePt t="11331" x="2549525" y="2957513"/>
          <p14:tracePt t="11363" x="2557463" y="2965450"/>
          <p14:tracePt t="11377" x="2574925" y="2974975"/>
          <p14:tracePt t="11393" x="2582863" y="2974975"/>
          <p14:tracePt t="11409" x="2616200" y="2982913"/>
          <p14:tracePt t="11417" x="2641600" y="2982913"/>
          <p14:tracePt t="11425" x="2676525" y="2982913"/>
          <p14:tracePt t="11433" x="2719388" y="2982913"/>
          <p14:tracePt t="11442" x="2760663" y="2982913"/>
          <p14:tracePt t="11449" x="2820988" y="2982913"/>
          <p14:tracePt t="11458" x="2863850" y="2982913"/>
          <p14:tracePt t="11463" x="2930525" y="2982913"/>
          <p14:tracePt t="11471" x="2965450" y="2982913"/>
          <p14:tracePt t="11479" x="3008313" y="2982913"/>
          <p14:tracePt t="11487" x="3049588" y="2982913"/>
          <p14:tracePt t="11495" x="3074988" y="2982913"/>
          <p14:tracePt t="11503" x="3100388" y="2982913"/>
          <p14:tracePt t="11511" x="3135313" y="2990850"/>
          <p14:tracePt t="11519" x="3168650" y="2990850"/>
          <p14:tracePt t="11527" x="3194050" y="2990850"/>
          <p14:tracePt t="11535" x="3211513" y="2990850"/>
          <p14:tracePt t="11542" x="3254375" y="3000375"/>
          <p14:tracePt t="11549" x="3279775" y="3008313"/>
          <p14:tracePt t="11558" x="3313113" y="3008313"/>
          <p14:tracePt t="11565" x="3322638" y="3016250"/>
          <p14:tracePt t="11573" x="3348038" y="3016250"/>
          <p14:tracePt t="11581" x="3373438" y="3016250"/>
          <p14:tracePt t="11589" x="3389313" y="3016250"/>
          <p14:tracePt t="11597" x="3424238" y="3016250"/>
          <p14:tracePt t="11605" x="3449638" y="3025775"/>
          <p14:tracePt t="11613" x="3467100" y="3025775"/>
          <p14:tracePt t="11621" x="3492500" y="3025775"/>
          <p14:tracePt t="11629" x="3508375" y="3033713"/>
          <p14:tracePt t="11635" x="3533775" y="3041650"/>
          <p14:tracePt t="11651" x="3551238" y="3041650"/>
          <p14:tracePt t="11659" x="3559175" y="3041650"/>
          <p14:tracePt t="11692" x="3576638" y="3051175"/>
          <p14:tracePt t="11715" x="3586163" y="3051175"/>
          <p14:tracePt t="11729" x="3602038" y="3051175"/>
          <p14:tracePt t="11737" x="3619500" y="3051175"/>
          <p14:tracePt t="11761" x="3627438" y="3051175"/>
          <p14:tracePt t="11777" x="3644900" y="3051175"/>
          <p14:tracePt t="11809" x="3652838" y="3051175"/>
          <p14:tracePt t="11831" x="3670300" y="3051175"/>
          <p14:tracePt t="11847" x="3678238" y="3051175"/>
          <p14:tracePt t="11855" x="3687763" y="3051175"/>
          <p14:tracePt t="11871" x="3695700" y="3051175"/>
          <p14:tracePt t="11887" x="3703638" y="3051175"/>
          <p14:tracePt t="12489" x="3729038" y="3051175"/>
          <p14:tracePt t="12497" x="3789363" y="3059113"/>
          <p14:tracePt t="12505" x="3873500" y="3059113"/>
          <p14:tracePt t="12513" x="3976688" y="3076575"/>
          <p14:tracePt t="12521" x="4070350" y="3076575"/>
          <p14:tracePt t="12529" x="4197350" y="3084513"/>
          <p14:tracePt t="12537" x="4298950" y="3084513"/>
          <p14:tracePt t="12543" x="4410075" y="3084513"/>
          <p14:tracePt t="12551" x="4537075" y="3084513"/>
          <p14:tracePt t="12559" x="4613275" y="3084513"/>
          <p14:tracePt t="12567" x="4699000" y="3084513"/>
          <p14:tracePt t="12576" x="4757738" y="3084513"/>
          <p14:tracePt t="12583" x="4800600" y="3084513"/>
          <p14:tracePt t="12592" x="4818063" y="3084513"/>
          <p14:tracePt t="12599" x="4833938" y="3084513"/>
          <p14:tracePt t="12608" x="4843463" y="3084513"/>
          <p14:tracePt t="12693" x="4868863" y="3084513"/>
          <p14:tracePt t="12701" x="4876800" y="3084513"/>
          <p14:tracePt t="12709" x="4884738" y="3084513"/>
          <p14:tracePt t="12723" x="4894263" y="3084513"/>
          <p14:tracePt t="12739" x="4902200" y="3084513"/>
          <p14:tracePt t="12779" x="4910138" y="3084513"/>
          <p14:tracePt t="12795" x="4927600" y="3084513"/>
          <p14:tracePt t="12809" x="4945063" y="3084513"/>
          <p14:tracePt t="12817" x="4978400" y="3094038"/>
          <p14:tracePt t="12825" x="5013325" y="3094038"/>
          <p14:tracePt t="12833" x="5038725" y="3094038"/>
          <p14:tracePt t="12842" x="5080000" y="3094038"/>
          <p14:tracePt t="12849" x="5122863" y="3094038"/>
          <p14:tracePt t="12858" x="5173663" y="3094038"/>
          <p14:tracePt t="12865" x="5241925" y="3094038"/>
          <p14:tracePt t="12873" x="5284788" y="3094038"/>
          <p14:tracePt t="12881" x="5343525" y="3094038"/>
          <p14:tracePt t="12889" x="5386388" y="3094038"/>
          <p14:tracePt t="12895" x="5429250" y="3094038"/>
          <p14:tracePt t="12903" x="5487988" y="3094038"/>
          <p14:tracePt t="12911" x="5548313" y="3094038"/>
          <p14:tracePt t="12919" x="5591175" y="3094038"/>
          <p14:tracePt t="12927" x="5667375" y="3084513"/>
          <p14:tracePt t="12935" x="5735638" y="3084513"/>
          <p14:tracePt t="12943" x="5794375" y="3084513"/>
          <p14:tracePt t="12951" x="5853113" y="3084513"/>
          <p14:tracePt t="12959" x="5921375" y="3084513"/>
          <p14:tracePt t="12967" x="5964238" y="3084513"/>
          <p14:tracePt t="12975" x="6024563" y="3084513"/>
          <p14:tracePt t="12981" x="6065838" y="3084513"/>
          <p14:tracePt t="12989" x="6108700" y="3084513"/>
          <p14:tracePt t="12997" x="6134100" y="3084513"/>
          <p14:tracePt t="13005" x="6159500" y="3084513"/>
          <p14:tracePt t="13013" x="6167438" y="3084513"/>
          <p14:tracePt t="13021" x="6184900" y="3084513"/>
          <p14:tracePt t="14015" x="6159500" y="3094038"/>
          <p14:tracePt t="14023" x="6151563" y="3101975"/>
          <p14:tracePt t="14031" x="6134100" y="3109913"/>
          <p14:tracePt t="14039" x="6075363" y="3119438"/>
          <p14:tracePt t="14047" x="6015038" y="3127375"/>
          <p14:tracePt t="14055" x="5972175" y="3127375"/>
          <p14:tracePt t="14063" x="5905500" y="3135313"/>
          <p14:tracePt t="14071" x="5811838" y="3152775"/>
          <p14:tracePt t="14077" x="5743575" y="3160713"/>
          <p14:tracePt t="14085" x="5657850" y="3160713"/>
          <p14:tracePt t="14093" x="5581650" y="3170238"/>
          <p14:tracePt t="14101" x="5497513" y="3195638"/>
          <p14:tracePt t="14109" x="5394325" y="3203575"/>
          <p14:tracePt t="14117" x="5292725" y="3228975"/>
          <p14:tracePt t="14125" x="5183188" y="3246438"/>
          <p14:tracePt t="14133" x="5038725" y="3263900"/>
          <p14:tracePt t="14142" x="4927600" y="3263900"/>
          <p14:tracePt t="14149" x="4808538" y="3271838"/>
          <p14:tracePt t="14157" x="4681538" y="3289300"/>
          <p14:tracePt t="14165" x="4587875" y="3289300"/>
          <p14:tracePt t="14171" x="4494213" y="3297238"/>
          <p14:tracePt t="14179" x="4443413" y="3297238"/>
          <p14:tracePt t="14187" x="4349750" y="3305175"/>
          <p14:tracePt t="14195" x="4281488" y="3314700"/>
          <p14:tracePt t="14203" x="4179888" y="3340100"/>
          <p14:tracePt t="14211" x="4121150" y="3355975"/>
          <p14:tracePt t="14219" x="4027488" y="3408363"/>
          <p14:tracePt t="14227" x="3951288" y="3424238"/>
          <p14:tracePt t="14235" x="3865563" y="3449638"/>
          <p14:tracePt t="14243" x="3806825" y="3467100"/>
          <p14:tracePt t="14249" x="3729038" y="3492500"/>
          <p14:tracePt t="14257" x="3678238" y="3502025"/>
          <p14:tracePt t="14265" x="3652838" y="3509963"/>
          <p14:tracePt t="14273" x="3602038" y="3517900"/>
          <p14:tracePt t="14281" x="3576638" y="3517900"/>
          <p14:tracePt t="14297" x="3568700" y="3517900"/>
          <p14:tracePt t="14305" x="3551238" y="3517900"/>
          <p14:tracePt t="14313" x="3551238" y="3527425"/>
          <p14:tracePt t="14343" x="3543300" y="3527425"/>
          <p14:tracePt t="14477" x="3533775" y="3527425"/>
          <p14:tracePt t="14548" x="3517900" y="3535363"/>
          <p14:tracePt t="14563" x="3508375" y="3535363"/>
          <p14:tracePt t="15353" x="3508375" y="3527425"/>
          <p14:tracePt t="15386" x="3508375" y="3517900"/>
          <p14:tracePt t="15425" x="3517900" y="3509963"/>
          <p14:tracePt t="15495" x="3525838" y="3509963"/>
          <p14:tracePt t="15511" x="3551238" y="3509963"/>
          <p14:tracePt t="15525" x="3586163" y="3509963"/>
          <p14:tracePt t="15533" x="3594100" y="3509963"/>
          <p14:tracePt t="15541" x="3619500" y="3509963"/>
          <p14:tracePt t="15549" x="3652838" y="3509963"/>
          <p14:tracePt t="15565" x="3687763" y="3509963"/>
          <p14:tracePt t="15573" x="3703638" y="3509963"/>
          <p14:tracePt t="15581" x="3729038" y="3509963"/>
          <p14:tracePt t="15589" x="3763963" y="3509963"/>
          <p14:tracePt t="15597" x="3781425" y="3509963"/>
          <p14:tracePt t="15605" x="3840163" y="3509963"/>
          <p14:tracePt t="15611" x="3883025" y="3509963"/>
          <p14:tracePt t="15619" x="3908425" y="3509963"/>
          <p14:tracePt t="15627" x="3951288" y="3509963"/>
          <p14:tracePt t="15635" x="3992563" y="3509963"/>
          <p14:tracePt t="15643" x="4035425" y="3509963"/>
          <p14:tracePt t="15651" x="4078288" y="3509963"/>
          <p14:tracePt t="15659" x="4121150" y="3509963"/>
          <p14:tracePt t="15667" x="4162425" y="3509963"/>
          <p14:tracePt t="15675" x="4187825" y="3509963"/>
          <p14:tracePt t="15683" x="4230688" y="3509963"/>
          <p14:tracePt t="15692" x="4256088" y="3509963"/>
          <p14:tracePt t="15697" x="4273550" y="3509963"/>
          <p14:tracePt t="15705" x="4298950" y="3509963"/>
          <p14:tracePt t="15713" x="4324350" y="3509963"/>
          <p14:tracePt t="15729" x="4341813" y="3509963"/>
          <p14:tracePt t="15737" x="4349750" y="3509963"/>
          <p14:tracePt t="15745" x="4359275" y="3509963"/>
          <p14:tracePt t="15753" x="4367213" y="3509963"/>
          <p14:tracePt t="15769" x="4375150" y="3509963"/>
          <p14:tracePt t="15777" x="4392613" y="3502025"/>
          <p14:tracePt t="15783" x="4410075" y="3502025"/>
          <p14:tracePt t="15792" x="4435475" y="3492500"/>
          <p14:tracePt t="15799" x="4443413" y="3492500"/>
          <p14:tracePt t="15807" x="4468813" y="3492500"/>
          <p14:tracePt t="15815" x="4476750" y="3492500"/>
          <p14:tracePt t="15823" x="4503738" y="3492500"/>
          <p14:tracePt t="15831" x="4511675" y="3492500"/>
          <p14:tracePt t="15839" x="4537075" y="3492500"/>
          <p14:tracePt t="15847" x="4545013" y="3492500"/>
          <p14:tracePt t="15855" x="4562475" y="3492500"/>
          <p14:tracePt t="15871" x="4579938" y="3492500"/>
          <p14:tracePt t="15877" x="4587875" y="3492500"/>
          <p14:tracePt t="15885" x="4595813" y="3492500"/>
          <p14:tracePt t="15893" x="4605338" y="3492500"/>
          <p14:tracePt t="15901" x="4613275" y="3492500"/>
          <p14:tracePt t="15917" x="4630738" y="3492500"/>
          <p14:tracePt t="15925" x="4638675" y="3492500"/>
          <p14:tracePt t="15933" x="4646613" y="3492500"/>
          <p14:tracePt t="15942" x="4664075" y="3492500"/>
          <p14:tracePt t="15949" x="4681538" y="3484563"/>
          <p14:tracePt t="15957" x="4689475" y="3484563"/>
          <p14:tracePt t="15963" x="4714875" y="3484563"/>
          <p14:tracePt t="15971" x="4724400" y="3484563"/>
          <p14:tracePt t="15979" x="4749800" y="3484563"/>
          <p14:tracePt t="15987" x="4783138" y="3484563"/>
          <p14:tracePt t="15995" x="4808538" y="3475038"/>
          <p14:tracePt t="16003" x="4833938" y="3475038"/>
          <p14:tracePt t="16011" x="4876800" y="3475038"/>
          <p14:tracePt t="16019" x="4902200" y="3475038"/>
          <p14:tracePt t="16027" x="4945063" y="3475038"/>
          <p14:tracePt t="16035" x="4978400" y="3475038"/>
          <p14:tracePt t="16043" x="5021263" y="3475038"/>
          <p14:tracePt t="16060" x="5106988" y="3475038"/>
          <p14:tracePt t="16065" x="5148263" y="3475038"/>
          <p14:tracePt t="16073" x="5191125" y="3475038"/>
          <p14:tracePt t="16081" x="5224463" y="3475038"/>
          <p14:tracePt t="16089" x="5259388" y="3475038"/>
          <p14:tracePt t="16097" x="5284788" y="3475038"/>
          <p14:tracePt t="16105" x="5310188" y="3475038"/>
          <p14:tracePt t="16113" x="5335588" y="3475038"/>
          <p14:tracePt t="16121" x="5353050" y="3467100"/>
          <p14:tracePt t="16129" x="5368925" y="3467100"/>
          <p14:tracePt t="16137" x="5386388" y="3467100"/>
          <p14:tracePt t="16143" x="5403850" y="3467100"/>
          <p14:tracePt t="16151" x="5437188" y="3467100"/>
          <p14:tracePt t="16159" x="5462588" y="3467100"/>
          <p14:tracePt t="16167" x="5487988" y="3467100"/>
          <p14:tracePt t="16176" x="5513388" y="3467100"/>
          <p14:tracePt t="16183" x="5538788" y="3467100"/>
          <p14:tracePt t="16192" x="5573713" y="3467100"/>
          <p14:tracePt t="16199" x="5591175" y="3467100"/>
          <p14:tracePt t="16207" x="5616575" y="3467100"/>
          <p14:tracePt t="16215" x="5641975" y="3467100"/>
          <p14:tracePt t="16223" x="5667375" y="3467100"/>
          <p14:tracePt t="16231" x="5692775" y="3467100"/>
          <p14:tracePt t="16237" x="5718175" y="3467100"/>
          <p14:tracePt t="16245" x="5751513" y="3467100"/>
          <p14:tracePt t="16261" x="5776913" y="3467100"/>
          <p14:tracePt t="16269" x="5802313" y="3467100"/>
          <p14:tracePt t="16277" x="5827713" y="3467100"/>
          <p14:tracePt t="16285" x="5853113" y="3467100"/>
          <p14:tracePt t="16293" x="5888038" y="3467100"/>
          <p14:tracePt t="16309" x="5913438" y="3467100"/>
          <p14:tracePt t="16323" x="5930900" y="3467100"/>
          <p14:tracePt t="16331" x="5938838" y="3467100"/>
          <p14:tracePt t="16339" x="5946775" y="3467100"/>
          <p14:tracePt t="16347" x="5964238" y="3467100"/>
          <p14:tracePt t="16363" x="5972175" y="3467100"/>
          <p14:tracePt t="16379" x="5981700" y="3467100"/>
          <p14:tracePt t="16527" x="5989638" y="3467100"/>
          <p14:tracePt t="16583" x="5981700" y="3475038"/>
          <p14:tracePt t="16863" x="5981700" y="3484563"/>
          <p14:tracePt t="16904" x="5981700" y="3467100"/>
          <p14:tracePt t="16911" x="5972175" y="3467100"/>
          <p14:tracePt t="16927" x="5964238" y="3449638"/>
          <p14:tracePt t="16943" x="5956300" y="3449638"/>
          <p14:tracePt t="16957" x="5946775" y="3441700"/>
          <p14:tracePt t="16973" x="5938838" y="3433763"/>
          <p14:tracePt t="17013" x="5930900" y="3433763"/>
          <p14:tracePt t="17029" x="5921375" y="3433763"/>
          <p14:tracePt t="17052" x="5913438" y="3433763"/>
          <p14:tracePt t="17067" x="5895975" y="3441700"/>
          <p14:tracePt t="17083" x="5880100" y="3459163"/>
          <p14:tracePt t="17099" x="5870575" y="3467100"/>
          <p14:tracePt t="17107" x="5853113" y="3475038"/>
          <p14:tracePt t="17115" x="5845175" y="3475038"/>
          <p14:tracePt t="17123" x="5837238" y="3484563"/>
          <p14:tracePt t="17137" x="5827713" y="3492500"/>
          <p14:tracePt t="17145" x="5819775" y="3502025"/>
          <p14:tracePt t="17161" x="5811838" y="3502025"/>
          <p14:tracePt t="17185" x="5794375" y="3509963"/>
          <p14:tracePt t="17193" x="5768975" y="3517900"/>
          <p14:tracePt t="17201" x="5761038" y="3527425"/>
          <p14:tracePt t="17209" x="5743575" y="3535363"/>
          <p14:tracePt t="17217" x="5718175" y="3543300"/>
          <p14:tracePt t="17223" x="5708650" y="3543300"/>
          <p14:tracePt t="17231" x="5700713" y="3543300"/>
          <p14:tracePt t="17239" x="5692775" y="3543300"/>
          <p14:tracePt t="17247" x="5683250" y="3543300"/>
          <p14:tracePt t="17389" x="5708650" y="3543300"/>
          <p14:tracePt t="17397" x="5735638" y="3543300"/>
          <p14:tracePt t="17403" x="5768975" y="3535363"/>
          <p14:tracePt t="17419" x="5802313" y="3535363"/>
          <p14:tracePt t="17427" x="5819775" y="3535363"/>
          <p14:tracePt t="17435" x="5845175" y="3535363"/>
          <p14:tracePt t="17443" x="5870575" y="3535363"/>
          <p14:tracePt t="17451" x="5895975" y="3535363"/>
          <p14:tracePt t="17459" x="5905500" y="3535363"/>
          <p14:tracePt t="17467" x="5930900" y="3535363"/>
          <p14:tracePt t="17475" x="5956300" y="3535363"/>
          <p14:tracePt t="17483" x="5989638" y="3535363"/>
          <p14:tracePt t="17489" x="6007100" y="3535363"/>
          <p14:tracePt t="17497" x="6049963" y="3535363"/>
          <p14:tracePt t="17505" x="6075363" y="3535363"/>
          <p14:tracePt t="17513" x="6108700" y="3535363"/>
          <p14:tracePt t="17521" x="6126163" y="3535363"/>
          <p14:tracePt t="17529" x="6151563" y="3535363"/>
          <p14:tracePt t="17537" x="6176963" y="3535363"/>
          <p14:tracePt t="17545" x="6202363" y="3535363"/>
          <p14:tracePt t="17553" x="6227763" y="3535363"/>
          <p14:tracePt t="17561" x="6261100" y="3535363"/>
          <p14:tracePt t="17569" x="6286500" y="3535363"/>
          <p14:tracePt t="17577" x="6329363" y="3535363"/>
          <p14:tracePt t="17583" x="6346825" y="3535363"/>
          <p14:tracePt t="17592" x="6372225" y="3535363"/>
          <p14:tracePt t="17599" x="6397625" y="3535363"/>
          <p14:tracePt t="17607" x="6423025" y="3535363"/>
          <p14:tracePt t="17615" x="6448425" y="3535363"/>
          <p14:tracePt t="17623" x="6473825" y="3535363"/>
          <p14:tracePt t="17639" x="6508750" y="3535363"/>
          <p14:tracePt t="17655" x="6524625" y="3535363"/>
          <p14:tracePt t="17663" x="6542088" y="3535363"/>
          <p14:tracePt t="17669" x="6559550" y="3527425"/>
          <p14:tracePt t="17677" x="6575425" y="3527425"/>
          <p14:tracePt t="17685" x="6600825" y="3527425"/>
          <p14:tracePt t="17693" x="6626225" y="3517900"/>
          <p14:tracePt t="17701" x="6643688" y="3517900"/>
          <p14:tracePt t="17709" x="6686550" y="3517900"/>
          <p14:tracePt t="17717" x="6711950" y="3517900"/>
          <p14:tracePt t="17725" x="6729413" y="3517900"/>
          <p14:tracePt t="17733" x="6754813" y="3517900"/>
          <p14:tracePt t="17742" x="6780213" y="3517900"/>
          <p14:tracePt t="17749" x="6788150" y="3517900"/>
          <p14:tracePt t="17757" x="6823075" y="3517900"/>
          <p14:tracePt t="17763" x="6848475" y="3517900"/>
          <p14:tracePt t="17771" x="6864350" y="3517900"/>
          <p14:tracePt t="17779" x="6899275" y="3517900"/>
          <p14:tracePt t="17787" x="6924675" y="3509963"/>
          <p14:tracePt t="17795" x="6950075" y="3509963"/>
          <p14:tracePt t="17803" x="6975475" y="3509963"/>
          <p14:tracePt t="17811" x="7000875" y="3509963"/>
          <p14:tracePt t="17819" x="7026275" y="3509963"/>
          <p14:tracePt t="17827" x="7051675" y="3502025"/>
          <p14:tracePt t="17835" x="7102475" y="3502025"/>
          <p14:tracePt t="17843" x="7145338" y="3502025"/>
          <p14:tracePt t="17849" x="7188200" y="3492500"/>
          <p14:tracePt t="17857" x="7229475" y="3492500"/>
          <p14:tracePt t="17865" x="7281863" y="3492500"/>
          <p14:tracePt t="17873" x="7297738" y="3492500"/>
          <p14:tracePt t="17881" x="7340600" y="3492500"/>
          <p14:tracePt t="17889" x="7383463" y="3492500"/>
          <p14:tracePt t="17897" x="7408863" y="3492500"/>
          <p14:tracePt t="17905" x="7434263" y="3492500"/>
          <p14:tracePt t="17913" x="7451725" y="3492500"/>
          <p14:tracePt t="17921" x="7459663" y="3492500"/>
          <p14:tracePt t="17929" x="7477125" y="3492500"/>
          <p14:tracePt t="17943" x="7485063" y="3492500"/>
          <p14:tracePt t="17951" x="7502525" y="3484563"/>
          <p14:tracePt t="17976" x="7518400" y="3484563"/>
          <p14:tracePt t="17991" x="7527925" y="3484563"/>
          <p14:tracePt t="18007" x="7535863" y="3484563"/>
          <p14:tracePt t="18023" x="7545388" y="3484563"/>
          <p14:tracePt t="18265" x="7545388" y="3492500"/>
          <p14:tracePt t="18281" x="7545388" y="3502025"/>
          <p14:tracePt t="18297" x="7545388" y="3517900"/>
          <p14:tracePt t="18311" x="7527925" y="3527425"/>
          <p14:tracePt t="18327" x="7502525" y="3535363"/>
          <p14:tracePt t="18335" x="7493000" y="3543300"/>
          <p14:tracePt t="18343" x="7451725" y="3552825"/>
          <p14:tracePt t="18351" x="7373938" y="3560763"/>
          <p14:tracePt t="18359" x="7315200" y="3568700"/>
          <p14:tracePt t="18367" x="7213600" y="3578225"/>
          <p14:tracePt t="18376" x="7102475" y="3578225"/>
          <p14:tracePt t="18383" x="6992938" y="3578225"/>
          <p14:tracePt t="18389" x="6873875" y="3578225"/>
          <p14:tracePt t="18397" x="6737350" y="3578225"/>
          <p14:tracePt t="18405" x="6610350" y="3578225"/>
          <p14:tracePt t="18413" x="6499225" y="3578225"/>
          <p14:tracePt t="18421" x="6354763" y="3578225"/>
          <p14:tracePt t="18429" x="6253163" y="3578225"/>
          <p14:tracePt t="18437" x="6142038" y="3578225"/>
          <p14:tracePt t="18445" x="6032500" y="3578225"/>
          <p14:tracePt t="18453" x="5946775" y="3578225"/>
          <p14:tracePt t="18461" x="5870575" y="3578225"/>
          <p14:tracePt t="18469" x="5786438" y="3578225"/>
          <p14:tracePt t="18477" x="5718175" y="3578225"/>
          <p14:tracePt t="18483" x="5683250" y="3578225"/>
          <p14:tracePt t="18492" x="5649913" y="3578225"/>
          <p14:tracePt t="18499" x="5641975" y="3578225"/>
          <p14:tracePt t="18507" x="5624513" y="3578225"/>
          <p14:tracePt t="19203" x="5607050" y="3578225"/>
          <p14:tracePt t="19219" x="5573713" y="3594100"/>
          <p14:tracePt t="19227" x="5538788" y="3594100"/>
          <p14:tracePt t="19235" x="5505450" y="3611563"/>
          <p14:tracePt t="19243" x="5437188" y="3619500"/>
          <p14:tracePt t="19251" x="5386388" y="3636963"/>
          <p14:tracePt t="19259" x="5302250" y="3654425"/>
          <p14:tracePt t="19267" x="5216525" y="3662363"/>
          <p14:tracePt t="19275" x="5114925" y="3679825"/>
          <p14:tracePt t="19283" x="5029200" y="3687763"/>
          <p14:tracePt t="19289" x="4910138" y="3697288"/>
          <p14:tracePt t="19297" x="4826000" y="3697288"/>
          <p14:tracePt t="19305" x="4740275" y="3697288"/>
          <p14:tracePt t="19313" x="4630738" y="3697288"/>
          <p14:tracePt t="19321" x="4545013" y="3697288"/>
          <p14:tracePt t="19329" x="4460875" y="3713163"/>
          <p14:tracePt t="19337" x="4400550" y="3713163"/>
          <p14:tracePt t="19345" x="4341813" y="3713163"/>
          <p14:tracePt t="19353" x="4265613" y="3722688"/>
          <p14:tracePt t="19361" x="4197350" y="3738563"/>
          <p14:tracePt t="19369" x="4146550" y="3763963"/>
          <p14:tracePt t="19376" x="4086225" y="3773488"/>
          <p14:tracePt t="19383" x="4044950" y="3781425"/>
          <p14:tracePt t="19392" x="3992563" y="3798888"/>
          <p14:tracePt t="19399" x="3941763" y="3816350"/>
          <p14:tracePt t="19407" x="3900488" y="3841750"/>
          <p14:tracePt t="19415" x="3822700" y="3857625"/>
          <p14:tracePt t="19423" x="3771900" y="3875088"/>
          <p14:tracePt t="19431" x="3695700" y="3900488"/>
          <p14:tracePt t="19439" x="3636963" y="3908425"/>
          <p14:tracePt t="19447" x="3568700" y="3917950"/>
          <p14:tracePt t="19455" x="3492500" y="3917950"/>
          <p14:tracePt t="19461" x="3424238" y="3917950"/>
          <p14:tracePt t="19469" x="3363913" y="3917950"/>
          <p14:tracePt t="19477" x="3305175" y="3917950"/>
          <p14:tracePt t="19485" x="3236913" y="3917950"/>
          <p14:tracePt t="19493" x="3194050" y="3917950"/>
          <p14:tracePt t="19501" x="3160713" y="3917950"/>
          <p14:tracePt t="19509" x="3092450" y="3917950"/>
          <p14:tracePt t="19517" x="3049588" y="3917950"/>
          <p14:tracePt t="19525" x="3033713" y="3917950"/>
          <p14:tracePt t="19533" x="2998788" y="3917950"/>
          <p14:tracePt t="19542" x="2965450" y="3917950"/>
          <p14:tracePt t="19549" x="2940050" y="3917950"/>
          <p14:tracePt t="19557" x="2940050" y="3925888"/>
          <p14:tracePt t="19563" x="2914650" y="3925888"/>
          <p14:tracePt t="19579" x="2905125" y="3925888"/>
          <p14:tracePt t="19603" x="2897188" y="3925888"/>
          <p14:tracePt t="20981" x="2940050" y="3925888"/>
          <p14:tracePt t="20989" x="2965450" y="3925888"/>
          <p14:tracePt t="20997" x="3008313" y="3925888"/>
          <p14:tracePt t="21003" x="3049588" y="3925888"/>
          <p14:tracePt t="21011" x="3127375" y="3925888"/>
          <p14:tracePt t="21019" x="3194050" y="3925888"/>
          <p14:tracePt t="21027" x="3279775" y="3925888"/>
          <p14:tracePt t="21035" x="3406775" y="3925888"/>
          <p14:tracePt t="21043" x="3533775" y="3925888"/>
          <p14:tracePt t="21060" x="3857625" y="3908425"/>
          <p14:tracePt t="21067" x="4017963" y="3908425"/>
          <p14:tracePt t="21076" x="4187825" y="3900488"/>
          <p14:tracePt t="21083" x="4341813" y="3900488"/>
          <p14:tracePt t="21089" x="4486275" y="3883025"/>
          <p14:tracePt t="21097" x="4638675" y="3883025"/>
          <p14:tracePt t="21105" x="4765675" y="3883025"/>
          <p14:tracePt t="21113" x="4894263" y="3883025"/>
          <p14:tracePt t="21121" x="4995863" y="3883025"/>
          <p14:tracePt t="21129" x="5106988" y="3883025"/>
          <p14:tracePt t="21137" x="5165725" y="3883025"/>
          <p14:tracePt t="21145" x="5224463" y="3883025"/>
          <p14:tracePt t="21153" x="5276850" y="3883025"/>
          <p14:tracePt t="21161" x="5302250" y="3883025"/>
          <p14:tracePt t="21169" x="5327650" y="3883025"/>
          <p14:tracePt t="21177" x="5343525" y="3883025"/>
          <p14:tracePt t="21183" x="5353050" y="3883025"/>
          <p14:tracePt t="21849" x="5318125" y="3917950"/>
          <p14:tracePt t="21857" x="5310188" y="3935413"/>
          <p14:tracePt t="21865" x="5259388" y="3951288"/>
          <p14:tracePt t="21873" x="5208588" y="3976688"/>
          <p14:tracePt t="21881" x="5165725" y="4002088"/>
          <p14:tracePt t="21889" x="5106988" y="4011613"/>
          <p14:tracePt t="21895" x="5054600" y="4027488"/>
          <p14:tracePt t="21903" x="4995863" y="4037013"/>
          <p14:tracePt t="21911" x="4919663" y="4062413"/>
          <p14:tracePt t="21919" x="4808538" y="4079875"/>
          <p14:tracePt t="21927" x="4681538" y="4105275"/>
          <p14:tracePt t="21935" x="4519613" y="4130675"/>
          <p14:tracePt t="21943" x="4281488" y="4146550"/>
          <p14:tracePt t="21951" x="4010025" y="4164013"/>
          <p14:tracePt t="21959" x="3721100" y="4164013"/>
          <p14:tracePt t="21967" x="3517900" y="4164013"/>
          <p14:tracePt t="21976" x="3254375" y="4164013"/>
          <p14:tracePt t="21981" x="3084513" y="4164013"/>
          <p14:tracePt t="21989" x="2940050" y="4156075"/>
          <p14:tracePt t="21997" x="2828925" y="4156075"/>
          <p14:tracePt t="22005" x="2727325" y="4156075"/>
          <p14:tracePt t="22013" x="2676525" y="4156075"/>
          <p14:tracePt t="22021" x="2600325" y="4156075"/>
          <p14:tracePt t="22029" x="2565400" y="4156075"/>
          <p14:tracePt t="22037" x="2524125" y="4156075"/>
          <p14:tracePt t="22045" x="2506663" y="4156075"/>
          <p14:tracePt t="22053" x="2481263" y="4156075"/>
          <p14:tracePt t="22061" x="2455863" y="4156075"/>
          <p14:tracePt t="22076" x="2446338" y="4164013"/>
          <p14:tracePt t="22092" x="2438400" y="4164013"/>
          <p14:tracePt t="22107" x="2430463" y="4171950"/>
          <p14:tracePt t="22131" x="2370138" y="4197350"/>
          <p14:tracePt t="22139" x="2344738" y="4214813"/>
          <p14:tracePt t="22147" x="2319338" y="4232275"/>
          <p14:tracePt t="22155" x="2286000" y="4249738"/>
          <p14:tracePt t="22161" x="2251075" y="4265613"/>
          <p14:tracePt t="22169" x="2217738" y="4283075"/>
          <p14:tracePt t="22177" x="2208213" y="4291013"/>
          <p14:tracePt t="22185" x="2192338" y="4300538"/>
          <p14:tracePt t="22193" x="2182813" y="4316413"/>
          <p14:tracePt t="22201" x="2166938" y="4325938"/>
          <p14:tracePt t="22209" x="2157413" y="4333875"/>
          <p14:tracePt t="22217" x="2149475" y="4351338"/>
          <p14:tracePt t="22226" x="2141538" y="4359275"/>
          <p14:tracePt t="22233" x="2132013" y="4376738"/>
          <p14:tracePt t="22242" x="2124075" y="4384675"/>
          <p14:tracePt t="22247" x="2124075" y="4394200"/>
          <p14:tracePt t="22255" x="2116138" y="4402138"/>
          <p14:tracePt t="22263" x="2106613" y="4419600"/>
          <p14:tracePt t="22271" x="2098675" y="4427538"/>
          <p14:tracePt t="22279" x="2090738" y="4452938"/>
          <p14:tracePt t="22287" x="2090738" y="4470400"/>
          <p14:tracePt t="22295" x="2090738" y="4486275"/>
          <p14:tracePt t="22303" x="2081213" y="4503738"/>
          <p14:tracePt t="22311" x="2073275" y="4538663"/>
          <p14:tracePt t="22319" x="2065338" y="4564063"/>
          <p14:tracePt t="22327" x="2055813" y="4605338"/>
          <p14:tracePt t="22333" x="2055813" y="4630738"/>
          <p14:tracePt t="22342" x="2055813" y="4648200"/>
          <p14:tracePt t="22349" x="2055813" y="4673600"/>
          <p14:tracePt t="22357" x="2047875" y="4691063"/>
          <p14:tracePt t="22365" x="2047875" y="4708525"/>
          <p14:tracePt t="22373" x="2047875" y="4716463"/>
          <p14:tracePt t="22381" x="2047875" y="4733925"/>
          <p14:tracePt t="22389" x="2047875" y="4741863"/>
          <p14:tracePt t="22397" x="2047875" y="4759325"/>
          <p14:tracePt t="22405" x="2047875" y="4767263"/>
          <p14:tracePt t="22413" x="2047875" y="4792663"/>
          <p14:tracePt t="22421" x="2047875" y="4827588"/>
          <p14:tracePt t="22427" x="2047875" y="4852988"/>
          <p14:tracePt t="22435" x="2047875" y="4868863"/>
          <p14:tracePt t="22443" x="2047875" y="4886325"/>
          <p14:tracePt t="22451" x="2047875" y="4911725"/>
          <p14:tracePt t="22467" x="2047875" y="4919663"/>
          <p14:tracePt t="22483" x="2047875" y="4929188"/>
          <p14:tracePt t="22513" x="2047875" y="4937125"/>
          <p14:tracePt t="22553" x="2047875" y="4946650"/>
          <p14:tracePt t="23649" x="2055813" y="4946650"/>
          <p14:tracePt t="23673" x="2090738" y="4946650"/>
          <p14:tracePt t="23679" x="2106613" y="4946650"/>
          <p14:tracePt t="23687" x="2141538" y="4946650"/>
          <p14:tracePt t="23695" x="2166938" y="4946650"/>
          <p14:tracePt t="23703" x="2182813" y="4946650"/>
          <p14:tracePt t="23711" x="2208213" y="4946650"/>
          <p14:tracePt t="23719" x="2243138" y="4946650"/>
          <p14:tracePt t="23727" x="2260600" y="4946650"/>
          <p14:tracePt t="23735" x="2286000" y="4946650"/>
          <p14:tracePt t="23743" x="2311400" y="4946650"/>
          <p14:tracePt t="23751" x="2344738" y="4954588"/>
          <p14:tracePt t="23767" x="2379663" y="4954588"/>
          <p14:tracePt t="23773" x="2395538" y="4954588"/>
          <p14:tracePt t="23781" x="2430463" y="4954588"/>
          <p14:tracePt t="23789" x="2455863" y="4954588"/>
          <p14:tracePt t="23797" x="2481263" y="4954588"/>
          <p14:tracePt t="23805" x="2532063" y="4954588"/>
          <p14:tracePt t="23813" x="2549525" y="4954588"/>
          <p14:tracePt t="23821" x="2590800" y="4954588"/>
          <p14:tracePt t="23829" x="2633663" y="4954588"/>
          <p14:tracePt t="23837" x="2684463" y="4954588"/>
          <p14:tracePt t="23845" x="2727325" y="4954588"/>
          <p14:tracePt t="23851" x="2770188" y="4954588"/>
          <p14:tracePt t="23859" x="2811463" y="4954588"/>
          <p14:tracePt t="23867" x="2854325" y="4954588"/>
          <p14:tracePt t="23876" x="2897188" y="4954588"/>
          <p14:tracePt t="23883" x="2930525" y="4954588"/>
          <p14:tracePt t="23892" x="2973388" y="4954588"/>
          <p14:tracePt t="23899" x="3024188" y="4954588"/>
          <p14:tracePt t="23907" x="3041650" y="4954588"/>
          <p14:tracePt t="23915" x="3067050" y="4954588"/>
          <p14:tracePt t="23923" x="3092450" y="4962525"/>
          <p14:tracePt t="23931" x="3117850" y="4962525"/>
          <p14:tracePt t="23939" x="3143250" y="4962525"/>
          <p14:tracePt t="23945" x="3152775" y="4962525"/>
          <p14:tracePt t="23953" x="3168650" y="4962525"/>
          <p14:tracePt t="23961" x="3186113" y="4962525"/>
          <p14:tracePt t="23977" x="3203575" y="4962525"/>
          <p14:tracePt t="23985" x="3219450" y="4962525"/>
          <p14:tracePt t="24001" x="3228975" y="4962525"/>
          <p14:tracePt t="24055" x="3236913" y="4962525"/>
          <p14:tracePt t="24165" x="3244850" y="4962525"/>
          <p14:tracePt t="24189" x="3270250" y="4962525"/>
          <p14:tracePt t="24197" x="3287713" y="4954588"/>
          <p14:tracePt t="24205" x="3297238" y="4954588"/>
          <p14:tracePt t="24211" x="3330575" y="4954588"/>
          <p14:tracePt t="24219" x="3338513" y="4954588"/>
          <p14:tracePt t="24227" x="3348038" y="4954588"/>
          <p14:tracePt t="24235" x="3373438" y="4946650"/>
          <p14:tracePt t="24243" x="3389313" y="4946650"/>
          <p14:tracePt t="24251" x="3414713" y="4946650"/>
          <p14:tracePt t="24259" x="3441700" y="4946650"/>
          <p14:tracePt t="24267" x="3482975" y="4946650"/>
          <p14:tracePt t="24276" x="3517900" y="4946650"/>
          <p14:tracePt t="24283" x="3533775" y="4946650"/>
          <p14:tracePt t="24293" x="3576638" y="4937125"/>
          <p14:tracePt t="24299" x="3611563" y="4937125"/>
          <p14:tracePt t="24305" x="3644900" y="4937125"/>
          <p14:tracePt t="24313" x="3687763" y="4937125"/>
          <p14:tracePt t="24321" x="3721100" y="4937125"/>
          <p14:tracePt t="24329" x="3746500" y="4937125"/>
          <p14:tracePt t="24337" x="3781425" y="4937125"/>
          <p14:tracePt t="24345" x="3822700" y="4937125"/>
          <p14:tracePt t="24353" x="3865563" y="4937125"/>
          <p14:tracePt t="24361" x="3941763" y="4937125"/>
          <p14:tracePt t="24369" x="3984625" y="4937125"/>
          <p14:tracePt t="24377" x="4052888" y="4937125"/>
          <p14:tracePt t="24385" x="4146550" y="4937125"/>
          <p14:tracePt t="24392" x="4197350" y="4937125"/>
          <p14:tracePt t="24399" x="4273550" y="4937125"/>
          <p14:tracePt t="24407" x="4324350" y="4937125"/>
          <p14:tracePt t="24415" x="4400550" y="4937125"/>
          <p14:tracePt t="24423" x="4460875" y="4937125"/>
          <p14:tracePt t="24431" x="4529138" y="4937125"/>
          <p14:tracePt t="24439" x="4570413" y="4937125"/>
          <p14:tracePt t="24447" x="4605338" y="4937125"/>
          <p14:tracePt t="24455" x="4673600" y="4937125"/>
          <p14:tracePt t="24463" x="4689475" y="4937125"/>
          <p14:tracePt t="24471" x="4732338" y="4937125"/>
          <p14:tracePt t="24477" x="4775200" y="4937125"/>
          <p14:tracePt t="24485" x="4800600" y="4937125"/>
          <p14:tracePt t="24493" x="4826000" y="4937125"/>
          <p14:tracePt t="24501" x="4843463" y="4937125"/>
          <p14:tracePt t="24509" x="4851400" y="4937125"/>
          <p14:tracePt t="24517" x="4868863" y="4937125"/>
          <p14:tracePt t="24533" x="4876800" y="4937125"/>
          <p14:tracePt t="25917" x="4884738" y="4937125"/>
          <p14:tracePt t="25949" x="4884738" y="4946650"/>
          <p14:tracePt t="25973" x="4876800" y="4954588"/>
          <p14:tracePt t="25981" x="4859338" y="4962525"/>
          <p14:tracePt t="25989" x="4843463" y="4962525"/>
          <p14:tracePt t="25997" x="4826000" y="4972050"/>
          <p14:tracePt t="26005" x="4818063" y="4972050"/>
          <p14:tracePt t="26011" x="4791075" y="4972050"/>
          <p14:tracePt t="26019" x="4757738" y="4979988"/>
          <p14:tracePt t="26027" x="4740275" y="4979988"/>
          <p14:tracePt t="26035" x="4699000" y="4987925"/>
          <p14:tracePt t="26043" x="4638675" y="4997450"/>
          <p14:tracePt t="26051" x="4562475" y="5005388"/>
          <p14:tracePt t="26060" x="4476750" y="5013325"/>
          <p14:tracePt t="26067" x="4375150" y="5030788"/>
          <p14:tracePt t="26076" x="4256088" y="5038725"/>
          <p14:tracePt t="26083" x="4129088" y="5048250"/>
          <p14:tracePt t="26093" x="3976688" y="5064125"/>
          <p14:tracePt t="26099" x="3822700" y="5073650"/>
          <p14:tracePt t="26105" x="3670300" y="5073650"/>
          <p14:tracePt t="26113" x="3517900" y="5073650"/>
          <p14:tracePt t="26121" x="3355975" y="5073650"/>
          <p14:tracePt t="26129" x="3168650" y="5073650"/>
          <p14:tracePt t="26137" x="3008313" y="5073650"/>
          <p14:tracePt t="26145" x="2871788" y="5073650"/>
          <p14:tracePt t="26153" x="2760663" y="5056188"/>
          <p14:tracePt t="26161" x="2633663" y="5056188"/>
          <p14:tracePt t="26169" x="2549525" y="5056188"/>
          <p14:tracePt t="26177" x="2471738" y="5056188"/>
          <p14:tracePt t="26183" x="2405063" y="5056188"/>
          <p14:tracePt t="26192" x="2362200" y="5056188"/>
          <p14:tracePt t="26199" x="2301875" y="5064125"/>
          <p14:tracePt t="26207" x="2251075" y="5073650"/>
          <p14:tracePt t="26215" x="2235200" y="5073650"/>
          <p14:tracePt t="26223" x="2200275" y="5081588"/>
          <p14:tracePt t="26231" x="2182813" y="5081588"/>
          <p14:tracePt t="26239" x="2157413" y="5081588"/>
          <p14:tracePt t="26247" x="2132013" y="5091113"/>
          <p14:tracePt t="26255" x="2106613" y="5099050"/>
          <p14:tracePt t="26263" x="2081213" y="5116513"/>
          <p14:tracePt t="26271" x="2047875" y="5124450"/>
          <p14:tracePt t="26277" x="2022475" y="5141913"/>
          <p14:tracePt t="26285" x="2005013" y="5149850"/>
          <p14:tracePt t="26293" x="1979613" y="5167313"/>
          <p14:tracePt t="26301" x="1962150" y="5175250"/>
          <p14:tracePt t="26309" x="1936750" y="5192713"/>
          <p14:tracePt t="26326" x="1928813" y="5200650"/>
          <p14:tracePt t="26342" x="1920875" y="5208588"/>
          <p14:tracePt t="26357" x="1903413" y="5226050"/>
          <p14:tracePt t="26365" x="1903413" y="5243513"/>
          <p14:tracePt t="26371" x="1893888" y="5268913"/>
          <p14:tracePt t="26379" x="1885950" y="5311775"/>
          <p14:tracePt t="26387" x="1885950" y="5337175"/>
          <p14:tracePt t="26395" x="1878013" y="5395913"/>
          <p14:tracePt t="26404" x="1878013" y="5438775"/>
          <p14:tracePt t="26411" x="1878013" y="5481638"/>
          <p14:tracePt t="26419" x="1878013" y="5557838"/>
          <p14:tracePt t="26427" x="1878013" y="5583238"/>
          <p14:tracePt t="26435" x="1878013" y="5616575"/>
          <p14:tracePt t="26443" x="1878013" y="5651500"/>
          <p14:tracePt t="26449" x="1878013" y="5684838"/>
          <p14:tracePt t="26457" x="1878013" y="5710238"/>
          <p14:tracePt t="26465" x="1878013" y="5745163"/>
          <p14:tracePt t="26473" x="1878013" y="5770563"/>
          <p14:tracePt t="26481" x="1878013" y="5788025"/>
          <p14:tracePt t="26489" x="1878013" y="5813425"/>
          <p14:tracePt t="26497" x="1878013" y="5821363"/>
          <p14:tracePt t="26505" x="1878013" y="5829300"/>
          <p14:tracePt t="26513" x="1878013" y="5838825"/>
          <p14:tracePt t="26521" x="1868488" y="5854700"/>
          <p14:tracePt t="26537" x="1868488" y="5872163"/>
          <p14:tracePt t="26545" x="1868488" y="5880100"/>
          <p14:tracePt t="28243" x="1868488" y="5897563"/>
          <p14:tracePt t="28257" x="1868488" y="5915025"/>
          <p14:tracePt t="28265" x="1868488" y="5922963"/>
          <p14:tracePt t="28273" x="1868488" y="5940425"/>
          <p14:tracePt t="28281" x="1868488" y="5948363"/>
          <p14:tracePt t="28289" x="1878013" y="5957888"/>
          <p14:tracePt t="28297" x="1878013" y="5965825"/>
          <p14:tracePt t="28321" x="1878013" y="5973763"/>
          <p14:tracePt t="28337" x="1885950" y="5991225"/>
          <p14:tracePt t="28376" x="1885950" y="6008688"/>
          <p14:tracePt t="28391" x="1885950" y="6024563"/>
          <p14:tracePt t="28429" x="1885950" y="6034088"/>
          <p14:tracePt t="28485" x="1893888" y="6042025"/>
          <p14:tracePt t="28501" x="1903413" y="6042025"/>
          <p14:tracePt t="28517" x="1920875" y="6059488"/>
          <p14:tracePt t="28531" x="1936750" y="6076950"/>
          <p14:tracePt t="28539" x="1936750" y="6084888"/>
          <p14:tracePt t="28555" x="1954213" y="6092825"/>
          <p14:tracePt t="28563" x="1971675" y="6092825"/>
          <p14:tracePt t="28587" x="1987550" y="6092825"/>
          <p14:tracePt t="28595" x="2005013" y="6102350"/>
          <p14:tracePt t="28603" x="2012950" y="6102350"/>
          <p14:tracePt t="28611" x="2030413" y="6102350"/>
          <p14:tracePt t="28617" x="2065338" y="6102350"/>
          <p14:tracePt t="28633" x="2098675" y="6102350"/>
          <p14:tracePt t="28641" x="2116138" y="6102350"/>
          <p14:tracePt t="28649" x="2124075" y="6102350"/>
          <p14:tracePt t="28657" x="2132013" y="6110288"/>
          <p14:tracePt t="28665" x="2141538" y="6110288"/>
          <p14:tracePt t="28673" x="2149475" y="6110288"/>
          <p14:tracePt t="28681" x="2157413" y="6110288"/>
          <p14:tracePt t="28695" x="2166938" y="6110288"/>
          <p14:tracePt t="28719" x="2174875" y="6110288"/>
          <p14:tracePt t="28735" x="2182813" y="6110288"/>
          <p14:tracePt t="28751" x="2208213" y="6110288"/>
          <p14:tracePt t="28767" x="2217738" y="6110288"/>
          <p14:tracePt t="28776" x="2225675" y="6110288"/>
          <p14:tracePt t="28783" x="2243138" y="6118225"/>
          <p14:tracePt t="28797" x="2251075" y="6118225"/>
          <p14:tracePt t="28805" x="2260600" y="6118225"/>
          <p14:tracePt t="28813" x="2276475" y="6127750"/>
          <p14:tracePt t="28821" x="2286000" y="6127750"/>
          <p14:tracePt t="28829" x="2301875" y="6127750"/>
          <p14:tracePt t="28845" x="2311400" y="6127750"/>
          <p14:tracePt t="28853" x="2319338" y="6135688"/>
          <p14:tracePt t="28861" x="2327275" y="6135688"/>
          <p14:tracePt t="28869" x="2344738" y="6143625"/>
          <p14:tracePt t="28891" x="2352675" y="6153150"/>
          <p14:tracePt t="28907" x="2362200" y="6153150"/>
          <p14:tracePt t="29103" x="2370138" y="6153150"/>
          <p14:tracePt t="29127" x="2379663" y="6153150"/>
          <p14:tracePt t="29141" x="2387600" y="6153150"/>
          <p14:tracePt t="29157" x="2405063" y="6153150"/>
          <p14:tracePt t="29181" x="2413000" y="6153150"/>
          <p14:tracePt t="29251" x="2420938" y="6153150"/>
          <p14:tracePt t="29267" x="2446338" y="6153150"/>
          <p14:tracePt t="29283" x="2455863" y="6153150"/>
          <p14:tracePt t="29291" x="2471738" y="6153150"/>
          <p14:tracePt t="29307" x="2481263" y="6153150"/>
          <p14:tracePt t="29323" x="2497138" y="6153150"/>
          <p14:tracePt t="29353" x="2514600" y="6153150"/>
          <p14:tracePt t="29361" x="2540000" y="6153150"/>
          <p14:tracePt t="29369" x="2549525" y="6153150"/>
          <p14:tracePt t="29377" x="2557463" y="6153150"/>
          <p14:tracePt t="29385" x="2574925" y="6143625"/>
          <p14:tracePt t="29393" x="2582863" y="6143625"/>
          <p14:tracePt t="29401" x="2608263" y="6143625"/>
          <p14:tracePt t="29409" x="2616200" y="6143625"/>
          <p14:tracePt t="29415" x="2625725" y="6143625"/>
          <p14:tracePt t="29423" x="2641600" y="6143625"/>
          <p14:tracePt t="29431" x="2659063" y="6143625"/>
          <p14:tracePt t="29439" x="2676525" y="6143625"/>
          <p14:tracePt t="29455" x="2693988" y="6135688"/>
          <p14:tracePt t="29463" x="2709863" y="6135688"/>
          <p14:tracePt t="29479" x="2727325" y="6135688"/>
          <p14:tracePt t="29487" x="2735263" y="6135688"/>
          <p14:tracePt t="29495" x="2760663" y="6135688"/>
          <p14:tracePt t="29501" x="2770188" y="6135688"/>
          <p14:tracePt t="29509" x="2778125" y="6135688"/>
          <p14:tracePt t="29526" x="2786063" y="6135688"/>
          <p14:tracePt t="29557" x="2795588" y="6135688"/>
          <p14:tracePt t="29815" x="2803525" y="6135688"/>
          <p14:tracePt t="29823" x="2838450" y="6135688"/>
          <p14:tracePt t="29831" x="2854325" y="6135688"/>
          <p14:tracePt t="29839" x="2897188" y="6135688"/>
          <p14:tracePt t="29847" x="2922588" y="6135688"/>
          <p14:tracePt t="29855" x="2990850" y="6135688"/>
          <p14:tracePt t="29861" x="3033713" y="6135688"/>
          <p14:tracePt t="29869" x="3092450" y="6135688"/>
          <p14:tracePt t="29877" x="3135313" y="6135688"/>
          <p14:tracePt t="29885" x="3203575" y="6135688"/>
          <p14:tracePt t="29893" x="3262313" y="6135688"/>
          <p14:tracePt t="29901" x="3305175" y="6135688"/>
          <p14:tracePt t="29910" x="3355975" y="6135688"/>
          <p14:tracePt t="29917" x="3389313" y="6135688"/>
          <p14:tracePt t="29926" x="3406775" y="6135688"/>
          <p14:tracePt t="29933" x="3432175" y="6135688"/>
          <p14:tracePt t="29941" x="3457575" y="6143625"/>
          <p14:tracePt t="29949" x="3475038" y="6143625"/>
          <p14:tracePt t="29955" x="3492500" y="6143625"/>
          <p14:tracePt t="29963" x="3500438" y="6143625"/>
          <p14:tracePt t="29971" x="3508375" y="6143625"/>
          <p14:tracePt t="29979" x="3517900" y="6143625"/>
          <p14:tracePt t="29987" x="3525838" y="6143625"/>
          <p14:tracePt t="29995" x="3543300" y="6143625"/>
          <p14:tracePt t="30003" x="3559175" y="6143625"/>
          <p14:tracePt t="30019" x="3576638" y="6143625"/>
          <p14:tracePt t="30675" x="3594100" y="6143625"/>
          <p14:tracePt t="30699" x="3644900" y="6143625"/>
          <p14:tracePt t="30707" x="3678238" y="6143625"/>
          <p14:tracePt t="30715" x="3703638" y="6143625"/>
          <p14:tracePt t="30723" x="3746500" y="6143625"/>
          <p14:tracePt t="30731" x="3789363" y="6143625"/>
          <p14:tracePt t="30739" x="3832225" y="6143625"/>
          <p14:tracePt t="30747" x="3873500" y="6143625"/>
          <p14:tracePt t="30755" x="3916363" y="6143625"/>
          <p14:tracePt t="30761" x="3941763" y="6143625"/>
          <p14:tracePt t="30769" x="3984625" y="6153150"/>
          <p14:tracePt t="30777" x="4010025" y="6153150"/>
          <p14:tracePt t="30785" x="4044950" y="6153150"/>
          <p14:tracePt t="30793" x="4086225" y="6153150"/>
          <p14:tracePt t="30801" x="4154488" y="6153150"/>
          <p14:tracePt t="30810" x="4197350" y="6153150"/>
          <p14:tracePt t="30817" x="4281488" y="6153150"/>
          <p14:tracePt t="30826" x="4359275" y="6153150"/>
          <p14:tracePt t="30833" x="4443413" y="6153150"/>
          <p14:tracePt t="30841" x="4511675" y="6153150"/>
          <p14:tracePt t="30847" x="4595813" y="6153150"/>
          <p14:tracePt t="30855" x="4681538" y="6153150"/>
          <p14:tracePt t="30863" x="4783138" y="6153150"/>
          <p14:tracePt t="30871" x="4894263" y="6153150"/>
          <p14:tracePt t="30879" x="5003800" y="6153150"/>
          <p14:tracePt t="30887" x="5089525" y="6153150"/>
          <p14:tracePt t="30895" x="5216525" y="6143625"/>
          <p14:tracePt t="30903" x="5335588" y="6143625"/>
          <p14:tracePt t="30911" x="5487988" y="6127750"/>
          <p14:tracePt t="30919" x="5599113" y="6118225"/>
          <p14:tracePt t="30927" x="5743575" y="6118225"/>
          <p14:tracePt t="30935" x="5845175" y="6102350"/>
          <p14:tracePt t="30941" x="5956300" y="6102350"/>
          <p14:tracePt t="30949" x="6057900" y="6102350"/>
          <p14:tracePt t="30957" x="6142038" y="6102350"/>
          <p14:tracePt t="30965" x="6202363" y="6102350"/>
          <p14:tracePt t="30973" x="6270625" y="6102350"/>
          <p14:tracePt t="30981" x="6329363" y="6102350"/>
          <p14:tracePt t="30989" x="6372225" y="6102350"/>
          <p14:tracePt t="30997" x="6397625" y="6102350"/>
          <p14:tracePt t="31005" x="6423025" y="6102350"/>
          <p14:tracePt t="31013" x="6440488" y="6102350"/>
          <p14:tracePt t="31021" x="6448425" y="6102350"/>
          <p14:tracePt t="31035" x="6456363" y="6102350"/>
          <p14:tracePt t="31481" x="6456363" y="6110288"/>
          <p14:tracePt t="31506" x="6430963" y="6118225"/>
          <p14:tracePt t="31513" x="6415088" y="6118225"/>
          <p14:tracePt t="31521" x="6380163" y="6127750"/>
          <p14:tracePt t="31529" x="6338888" y="6127750"/>
          <p14:tracePt t="31537" x="6321425" y="6127750"/>
          <p14:tracePt t="31545" x="6278563" y="6127750"/>
          <p14:tracePt t="31553" x="6227763" y="6135688"/>
          <p14:tracePt t="31561" x="6184900" y="6135688"/>
          <p14:tracePt t="31567" x="6159500" y="6135688"/>
          <p14:tracePt t="31576" x="6116638" y="6135688"/>
          <p14:tracePt t="31583" x="6100763" y="6135688"/>
          <p14:tracePt t="31591" x="6040438" y="6135688"/>
          <p14:tracePt t="31599" x="5997575" y="6135688"/>
          <p14:tracePt t="31607" x="5956300" y="6135688"/>
          <p14:tracePt t="31615" x="5921375" y="6143625"/>
          <p14:tracePt t="31623" x="5880100" y="6143625"/>
          <p14:tracePt t="31631" x="5811838" y="6143625"/>
          <p14:tracePt t="31639" x="5768975" y="6143625"/>
          <p14:tracePt t="31647" x="5692775" y="6143625"/>
          <p14:tracePt t="31655" x="5624513" y="6153150"/>
          <p14:tracePt t="31661" x="5530850" y="6153150"/>
          <p14:tracePt t="31669" x="5446713" y="6153150"/>
          <p14:tracePt t="31677" x="5335588" y="6161088"/>
          <p14:tracePt t="31685" x="5249863" y="6161088"/>
          <p14:tracePt t="31693" x="5165725" y="6161088"/>
          <p14:tracePt t="31701" x="5054600" y="6161088"/>
          <p14:tracePt t="31710" x="4953000" y="6161088"/>
          <p14:tracePt t="31717" x="4868863" y="6161088"/>
          <p14:tracePt t="31726" x="4757738" y="6161088"/>
          <p14:tracePt t="31733" x="4656138" y="6161088"/>
          <p14:tracePt t="31739" x="4554538" y="6161088"/>
          <p14:tracePt t="31747" x="4443413" y="6161088"/>
          <p14:tracePt t="31755" x="4332288" y="6161088"/>
          <p14:tracePt t="31763" x="4214813" y="6178550"/>
          <p14:tracePt t="31771" x="4103688" y="6178550"/>
          <p14:tracePt t="31779" x="3976688" y="6186488"/>
          <p14:tracePt t="31787" x="3873500" y="6194425"/>
          <p14:tracePt t="31795" x="3781425" y="6194425"/>
          <p14:tracePt t="31803" x="3687763" y="6211888"/>
          <p14:tracePt t="31811" x="3602038" y="6211888"/>
          <p14:tracePt t="31819" x="3533775" y="6211888"/>
          <p14:tracePt t="31827" x="3475038" y="6211888"/>
          <p14:tracePt t="31833" x="3432175" y="6221413"/>
          <p14:tracePt t="31841" x="3398838" y="6221413"/>
          <p14:tracePt t="31849" x="3355975" y="6221413"/>
          <p14:tracePt t="31857" x="3313113" y="6221413"/>
          <p14:tracePt t="31865" x="3287713" y="6221413"/>
          <p14:tracePt t="31873" x="3270250" y="6221413"/>
          <p14:tracePt t="31881" x="3244850" y="6221413"/>
          <p14:tracePt t="31889" x="3228975" y="6221413"/>
          <p14:tracePt t="31906" x="3203575" y="6221413"/>
          <p14:tracePt t="31913" x="3194050" y="6221413"/>
          <p14:tracePt t="31919" x="3178175" y="6229350"/>
          <p14:tracePt t="31927" x="3152775" y="6229350"/>
          <p14:tracePt t="31935" x="3143250" y="6229350"/>
          <p14:tracePt t="31943" x="3135313" y="6229350"/>
          <p14:tracePt t="31960" x="3127375" y="6229350"/>
          <p14:tracePt t="31983" x="3109913" y="6229350"/>
          <p14:tracePt t="31999" x="3100388" y="6229350"/>
          <p14:tracePt t="32021" x="3092450" y="6229350"/>
          <p14:tracePt t="32037" x="3074988" y="6229350"/>
          <p14:tracePt t="32217" x="3074988" y="6221413"/>
          <p14:tracePt t="32241" x="3100388" y="6211888"/>
          <p14:tracePt t="32249" x="3135313" y="6211888"/>
          <p14:tracePt t="32257" x="3152775" y="6211888"/>
          <p14:tracePt t="32265" x="3160713" y="6211888"/>
          <p14:tracePt t="32273" x="3178175" y="6211888"/>
          <p14:tracePt t="32280" x="3211513" y="6211888"/>
          <p14:tracePt t="32287" x="3219450" y="6211888"/>
          <p14:tracePt t="32295" x="3228975" y="6211888"/>
          <p14:tracePt t="32303" x="3236913" y="6211888"/>
          <p14:tracePt t="32311" x="3254375" y="6211888"/>
          <p14:tracePt t="32327" x="3270250" y="6211888"/>
          <p14:tracePt t="32335" x="3279775" y="6211888"/>
          <p14:tracePt t="32343" x="3297238" y="6211888"/>
          <p14:tracePt t="32351" x="3330575" y="6211888"/>
          <p14:tracePt t="32359" x="3373438" y="6211888"/>
          <p14:tracePt t="32367" x="3398838" y="6211888"/>
          <p14:tracePt t="32373" x="3467100" y="6211888"/>
          <p14:tracePt t="32381" x="3508375" y="6211888"/>
          <p14:tracePt t="32389" x="3568700" y="6211888"/>
          <p14:tracePt t="32397" x="3636963" y="6211888"/>
          <p14:tracePt t="32405" x="3738563" y="6211888"/>
          <p14:tracePt t="32413" x="3797300" y="6211888"/>
          <p14:tracePt t="32421" x="3908425" y="6211888"/>
          <p14:tracePt t="32429" x="3992563" y="6211888"/>
          <p14:tracePt t="32437" x="4095750" y="6211888"/>
          <p14:tracePt t="32445" x="4205288" y="6211888"/>
          <p14:tracePt t="32451" x="4316413" y="6211888"/>
          <p14:tracePt t="32460" x="4435475" y="6211888"/>
          <p14:tracePt t="32467" x="4503738" y="6211888"/>
          <p14:tracePt t="32476" x="4587875" y="6211888"/>
          <p14:tracePt t="32483" x="4646613" y="6211888"/>
          <p14:tracePt t="32491" x="4689475" y="6211888"/>
          <p14:tracePt t="32499" x="4749800" y="6211888"/>
          <p14:tracePt t="32507" x="4791075" y="6211888"/>
          <p14:tracePt t="32515" x="4818063" y="6211888"/>
          <p14:tracePt t="32523" x="4859338" y="6211888"/>
          <p14:tracePt t="32531" x="4884738" y="6211888"/>
          <p14:tracePt t="32539" x="4927600" y="6203950"/>
          <p14:tracePt t="32545" x="4945063" y="6194425"/>
          <p14:tracePt t="32553" x="4970463" y="6186488"/>
          <p14:tracePt t="32561" x="4987925" y="6186488"/>
          <p14:tracePt t="32569" x="5013325" y="6178550"/>
          <p14:tracePt t="32585" x="5021263" y="6169025"/>
          <p14:tracePt t="32593" x="5029200" y="6169025"/>
          <p14:tracePt t="32617" x="5038725" y="6169025"/>
          <p14:tracePt t="32797" x="5003800" y="6169025"/>
          <p14:tracePt t="32805" x="4945063" y="6186488"/>
          <p14:tracePt t="32811" x="4876800" y="6186488"/>
          <p14:tracePt t="32819" x="4800600" y="6186488"/>
          <p14:tracePt t="32827" x="4706938" y="6186488"/>
          <p14:tracePt t="32835" x="4613275" y="6186488"/>
          <p14:tracePt t="32843" x="4503738" y="6186488"/>
          <p14:tracePt t="32851" x="4392613" y="6186488"/>
          <p14:tracePt t="32860" x="4240213" y="6178550"/>
          <p14:tracePt t="32867" x="4095750" y="6169025"/>
          <p14:tracePt t="32876" x="3951288" y="6153150"/>
          <p14:tracePt t="32883" x="3814763" y="6143625"/>
          <p14:tracePt t="32891" x="3687763" y="6143625"/>
          <p14:tracePt t="32899" x="3586163" y="6135688"/>
          <p14:tracePt t="32905" x="3500438" y="6135688"/>
          <p14:tracePt t="32913" x="3414713" y="6118225"/>
          <p14:tracePt t="32921" x="3338513" y="6118225"/>
          <p14:tracePt t="32929" x="3287713" y="6118225"/>
          <p14:tracePt t="32937" x="3254375" y="6118225"/>
          <p14:tracePt t="32945" x="3228975" y="6118225"/>
          <p14:tracePt t="32953" x="3186113" y="6118225"/>
          <p14:tracePt t="32961" x="3178175" y="6118225"/>
          <p14:tracePt t="32969" x="3160713" y="6118225"/>
          <p14:tracePt t="32977" x="3143250" y="6118225"/>
          <p14:tracePt t="32991" x="3135313" y="6118225"/>
          <p14:tracePt t="33007" x="3127375" y="6118225"/>
          <p14:tracePt t="33023" x="3127375" y="6127750"/>
          <p14:tracePt t="33157" x="3143250" y="6127750"/>
          <p14:tracePt t="33165" x="3152775" y="6127750"/>
          <p14:tracePt t="33171" x="3194050" y="6127750"/>
          <p14:tracePt t="33179" x="3219450" y="6127750"/>
          <p14:tracePt t="33187" x="3262313" y="6127750"/>
          <p14:tracePt t="33195" x="3330575" y="6127750"/>
          <p14:tracePt t="33203" x="3406775" y="6127750"/>
          <p14:tracePt t="33211" x="3475038" y="6127750"/>
          <p14:tracePt t="33219" x="3559175" y="6127750"/>
          <p14:tracePt t="33227" x="3662363" y="6127750"/>
          <p14:tracePt t="33235" x="3746500" y="6127750"/>
          <p14:tracePt t="33243" x="3848100" y="6118225"/>
          <p14:tracePt t="33251" x="3959225" y="6118225"/>
          <p14:tracePt t="33257" x="4070350" y="6118225"/>
          <p14:tracePt t="33266" x="4197350" y="6118225"/>
          <p14:tracePt t="33273" x="4324350" y="6118225"/>
          <p14:tracePt t="33281" x="4451350" y="6118225"/>
          <p14:tracePt t="33289" x="4562475" y="6118225"/>
          <p14:tracePt t="33297" x="4664075" y="6118225"/>
          <p14:tracePt t="33305" x="4724400" y="6118225"/>
          <p14:tracePt t="33313" x="4808538" y="6127750"/>
          <p14:tracePt t="33321" x="4851400" y="6127750"/>
          <p14:tracePt t="33329" x="4876800" y="6135688"/>
          <p14:tracePt t="33337" x="4884738" y="6135688"/>
          <p14:tracePt t="33345" x="4902200" y="6135688"/>
          <p14:tracePt t="33351" x="4910138" y="6135688"/>
          <p14:tracePt t="33367" x="4927600" y="6135688"/>
          <p14:tracePt t="33383" x="4935538" y="6135688"/>
          <p14:tracePt t="33391" x="4945063" y="6135688"/>
          <p14:tracePt t="33407" x="4962525" y="6135688"/>
          <p14:tracePt t="33431" x="4970463" y="6135688"/>
          <p14:tracePt t="33509" x="4953000" y="6153150"/>
          <p14:tracePt t="33517" x="4902200" y="6161088"/>
          <p14:tracePt t="33525" x="4859338" y="6169025"/>
          <p14:tracePt t="33531" x="4783138" y="6169025"/>
          <p14:tracePt t="33539" x="4699000" y="6186488"/>
          <p14:tracePt t="33547" x="4605338" y="6186488"/>
          <p14:tracePt t="33555" x="4460875" y="6186488"/>
          <p14:tracePt t="33563" x="4332288" y="6186488"/>
          <p14:tracePt t="33571" x="4179888" y="6178550"/>
          <p14:tracePt t="33579" x="4027488" y="6178550"/>
          <p14:tracePt t="33587" x="3865563" y="6169025"/>
          <p14:tracePt t="33595" x="3695700" y="6153150"/>
          <p14:tracePt t="33603" x="3551238" y="6153150"/>
          <p14:tracePt t="33610" x="3424238" y="6143625"/>
          <p14:tracePt t="33617" x="3322638" y="6135688"/>
          <p14:tracePt t="33626" x="3236913" y="6135688"/>
          <p14:tracePt t="33633" x="3211513" y="6135688"/>
          <p14:tracePt t="33641" x="3203575" y="6135688"/>
          <p14:tracePt t="33649" x="3194050" y="6135688"/>
          <p14:tracePt t="33689" x="3211513" y="6135688"/>
          <p14:tracePt t="33697" x="3228975" y="6127750"/>
          <p14:tracePt t="33703" x="3262313" y="6127750"/>
          <p14:tracePt t="33711" x="3305175" y="6127750"/>
          <p14:tracePt t="33719" x="3363913" y="6127750"/>
          <p14:tracePt t="33727" x="3424238" y="6118225"/>
          <p14:tracePt t="33735" x="3492500" y="6118225"/>
          <p14:tracePt t="33743" x="3594100" y="6102350"/>
          <p14:tracePt t="33751" x="3678238" y="6102350"/>
          <p14:tracePt t="33759" x="3781425" y="6102350"/>
          <p14:tracePt t="33767" x="3873500" y="6102350"/>
          <p14:tracePt t="33776" x="4017963" y="6102350"/>
          <p14:tracePt t="33783" x="4111625" y="6102350"/>
          <p14:tracePt t="33791" x="4256088" y="6102350"/>
          <p14:tracePt t="33797" x="4359275" y="6102350"/>
          <p14:tracePt t="33805" x="4494213" y="6102350"/>
          <p14:tracePt t="33813" x="4605338" y="6102350"/>
          <p14:tracePt t="33822" x="4765675" y="6102350"/>
          <p14:tracePt t="33829" x="4902200" y="6110288"/>
          <p14:tracePt t="33837" x="5029200" y="6110288"/>
          <p14:tracePt t="33845" x="5157788" y="6110288"/>
          <p14:tracePt t="33853" x="5284788" y="6118225"/>
          <p14:tracePt t="33861" x="5386388" y="6118225"/>
          <p14:tracePt t="33869" x="5472113" y="6127750"/>
          <p14:tracePt t="33876" x="5538788" y="6127750"/>
          <p14:tracePt t="33883" x="5599113" y="6127750"/>
          <p14:tracePt t="33891" x="5641975" y="6127750"/>
          <p14:tracePt t="33899" x="5675313" y="6127750"/>
          <p14:tracePt t="33907" x="5718175" y="6127750"/>
          <p14:tracePt t="33915" x="5743575" y="6127750"/>
          <p14:tracePt t="33923" x="5761038" y="6127750"/>
          <p14:tracePt t="33931" x="5768975" y="6127750"/>
          <p14:tracePt t="33939" x="5776913" y="6127750"/>
          <p14:tracePt t="33969" x="5776913" y="6135688"/>
          <p14:tracePt t="33993" x="5761038" y="6143625"/>
          <p14:tracePt t="34001" x="5735638" y="6143625"/>
          <p14:tracePt t="34010" x="5708650" y="6153150"/>
          <p14:tracePt t="34017" x="5692775" y="6153150"/>
          <p14:tracePt t="34026" x="5657850" y="6161088"/>
          <p14:tracePt t="34033" x="5616575" y="6161088"/>
          <p14:tracePt t="34041" x="5581650" y="6169025"/>
          <p14:tracePt t="34049" x="5522913" y="6178550"/>
          <p14:tracePt t="34060" x="5454650" y="6178550"/>
          <p14:tracePt t="34063" x="5378450" y="6186488"/>
          <p14:tracePt t="34071" x="5318125" y="6194425"/>
          <p14:tracePt t="34079" x="5208588" y="6194425"/>
          <p14:tracePt t="34087" x="5106988" y="6211888"/>
          <p14:tracePt t="34095" x="4978400" y="6211888"/>
          <p14:tracePt t="34103" x="4843463" y="6211888"/>
          <p14:tracePt t="34111" x="4689475" y="6211888"/>
          <p14:tracePt t="34119" x="4511675" y="6211888"/>
          <p14:tracePt t="34127" x="4341813" y="6211888"/>
          <p14:tracePt t="34135" x="4129088" y="6203950"/>
          <p14:tracePt t="34143" x="3976688" y="6186488"/>
          <p14:tracePt t="34150" x="3814763" y="6178550"/>
          <p14:tracePt t="34157" x="3678238" y="6169025"/>
          <p14:tracePt t="34165" x="3568700" y="6169025"/>
          <p14:tracePt t="34173" x="3492500" y="6153150"/>
          <p14:tracePt t="34181" x="3432175" y="6153150"/>
          <p14:tracePt t="34189" x="3389313" y="6153150"/>
          <p14:tracePt t="34197" x="3363913" y="6153150"/>
          <p14:tracePt t="34205" x="3355975" y="6153150"/>
          <p14:tracePt t="34251" x="3363913" y="6153150"/>
          <p14:tracePt t="34259" x="3389313" y="6153150"/>
          <p14:tracePt t="34267" x="3424238" y="6153150"/>
          <p14:tracePt t="34276" x="3467100" y="6143625"/>
          <p14:tracePt t="34283" x="3525838" y="6127750"/>
          <p14:tracePt t="34291" x="3594100" y="6127750"/>
          <p14:tracePt t="34299" x="3652838" y="6118225"/>
          <p14:tracePt t="34307" x="3756025" y="6110288"/>
          <p14:tracePt t="34315" x="3873500" y="6102350"/>
          <p14:tracePt t="34321" x="4010025" y="6102350"/>
          <p14:tracePt t="34329" x="4129088" y="6102350"/>
          <p14:tracePt t="34337" x="4265613" y="6084888"/>
          <p14:tracePt t="34345" x="4418013" y="6084888"/>
          <p14:tracePt t="34353" x="4562475" y="6084888"/>
          <p14:tracePt t="34361" x="4699000" y="6084888"/>
          <p14:tracePt t="34369" x="4859338" y="6084888"/>
          <p14:tracePt t="34377" x="4978400" y="6084888"/>
          <p14:tracePt t="34385" x="5106988" y="6084888"/>
          <p14:tracePt t="34393" x="5249863" y="6084888"/>
          <p14:tracePt t="34401" x="5378450" y="6092825"/>
          <p14:tracePt t="34410" x="5480050" y="6092825"/>
          <p14:tracePt t="34415" x="5565775" y="6092825"/>
          <p14:tracePt t="34423" x="5649913" y="6092825"/>
          <p14:tracePt t="34431" x="5735638" y="6102350"/>
          <p14:tracePt t="34439" x="5794375" y="6102350"/>
          <p14:tracePt t="34447" x="5837238" y="6102350"/>
          <p14:tracePt t="34455" x="5880100" y="6110288"/>
          <p14:tracePt t="34463" x="5913438" y="6110288"/>
          <p14:tracePt t="34471" x="5938838" y="6110288"/>
          <p14:tracePt t="34487" x="5946775" y="6110288"/>
          <p14:tracePt t="34495" x="5956300" y="6110288"/>
          <p14:tracePt t="34745" x="5956300" y="6118225"/>
          <p14:tracePt t="34769" x="5956300" y="6135688"/>
          <p14:tracePt t="34799" x="5956300" y="6143625"/>
          <p14:tracePt t="35262" x="5956300" y="6135688"/>
          <p14:tracePt t="35535" x="5956300" y="6127750"/>
          <p14:tracePt t="36317" x="5972175" y="6127750"/>
          <p14:tracePt t="36326" x="5981700" y="6127750"/>
          <p14:tracePt t="36341" x="5989638" y="6127750"/>
          <p14:tracePt t="36349" x="5997575" y="6127750"/>
          <p14:tracePt t="36357" x="6015038" y="6135688"/>
          <p14:tracePt t="36373" x="6024563" y="6135688"/>
          <p14:tracePt t="36381" x="6032500" y="6143625"/>
          <p14:tracePt t="36397" x="6049963" y="6153150"/>
          <p14:tracePt t="36419" x="6065838" y="6153150"/>
          <p14:tracePt t="36443" x="6075363" y="6153150"/>
          <p14:tracePt t="36460" x="6091238" y="6153150"/>
          <p14:tracePt t="36467" x="6108700" y="6153150"/>
          <p14:tracePt t="36491" x="6126163" y="6153150"/>
          <p14:tracePt t="36497" x="6134100" y="6153150"/>
          <p14:tracePt t="36505" x="6142038" y="6153150"/>
          <p14:tracePt t="36521" x="6159500" y="6153150"/>
          <p14:tracePt t="36529" x="6167438" y="6153150"/>
          <p14:tracePt t="36537" x="6202363" y="6153150"/>
          <p14:tracePt t="36545" x="6210300" y="6153150"/>
          <p14:tracePt t="36553" x="6219825" y="6153150"/>
          <p14:tracePt t="36561" x="6227763" y="6153150"/>
          <p14:tracePt t="36569" x="6235700" y="6153150"/>
          <p14:tracePt t="36577" x="6253163" y="6161088"/>
          <p14:tracePt t="36583" x="6261100" y="6161088"/>
          <p14:tracePt t="36591" x="6270625" y="6161088"/>
          <p14:tracePt t="36607" x="6278563" y="6161088"/>
          <p14:tracePt t="36615" x="6296025" y="6161088"/>
          <p14:tracePt t="36623" x="6303963" y="6161088"/>
          <p14:tracePt t="36631" x="6311900" y="6161088"/>
          <p14:tracePt t="36639" x="6321425" y="6161088"/>
          <p14:tracePt t="36655" x="6338888" y="6161088"/>
          <p14:tracePt t="36661" x="6346825" y="6161088"/>
          <p14:tracePt t="36685" x="6354763" y="6161088"/>
          <p14:tracePt t="36701" x="6364288" y="6161088"/>
          <p14:tracePt t="38087" x="6372225" y="6169025"/>
          <p14:tracePt t="38109" x="6389688" y="6178550"/>
          <p14:tracePt t="38117" x="6405563" y="6186488"/>
          <p14:tracePt t="38125" x="6415088" y="6186488"/>
          <p14:tracePt t="38133" x="6430963" y="6186488"/>
          <p14:tracePt t="38141" x="6465888" y="6194425"/>
          <p14:tracePt t="38149" x="6483350" y="6194425"/>
          <p14:tracePt t="38157" x="6524625" y="6194425"/>
          <p14:tracePt t="38165" x="6559550" y="6194425"/>
          <p14:tracePt t="38173" x="6600825" y="6194425"/>
          <p14:tracePt t="38181" x="6626225" y="6194425"/>
          <p14:tracePt t="38189" x="6669088" y="6194425"/>
          <p14:tracePt t="38197" x="6686550" y="6194425"/>
          <p14:tracePt t="38203" x="6729413" y="6194425"/>
          <p14:tracePt t="38211" x="6754813" y="6194425"/>
          <p14:tracePt t="38219" x="6805613" y="6194425"/>
          <p14:tracePt t="38227" x="6831013" y="6194425"/>
          <p14:tracePt t="38235" x="6873875" y="6194425"/>
          <p14:tracePt t="38243" x="6915150" y="6194425"/>
          <p14:tracePt t="38251" x="6942138" y="6194425"/>
          <p14:tracePt t="38260" x="6992938" y="6194425"/>
          <p14:tracePt t="38267" x="7026275" y="6194425"/>
          <p14:tracePt t="38276" x="7069138" y="6194425"/>
          <p14:tracePt t="38283" x="7094538" y="6194425"/>
          <p14:tracePt t="38289" x="7112000" y="6194425"/>
          <p14:tracePt t="38297" x="7145338" y="6194425"/>
          <p14:tracePt t="38305" x="7170738" y="6194425"/>
          <p14:tracePt t="38313" x="7188200" y="6194425"/>
          <p14:tracePt t="38321" x="7213600" y="6186488"/>
          <p14:tracePt t="38329" x="7239000" y="6186488"/>
          <p14:tracePt t="38337" x="7256463" y="6186488"/>
          <p14:tracePt t="38353" x="7272338" y="6186488"/>
          <p14:tracePt t="38361" x="7289800" y="6178550"/>
          <p14:tracePt t="38378" x="7297738" y="6178550"/>
          <p14:tracePt t="38383" x="7307263" y="6178550"/>
          <p14:tracePt t="38399" x="7315200" y="6178550"/>
          <p14:tracePt t="38415" x="7323138" y="6178550"/>
          <p14:tracePt t="38431" x="7340600" y="6178550"/>
          <p14:tracePt t="38447" x="7348538" y="6178550"/>
          <p14:tracePt t="38463" x="7358063" y="6178550"/>
          <p14:tracePt t="38469" x="7366000" y="6178550"/>
          <p14:tracePt t="39401" x="7400925" y="6169025"/>
          <p14:tracePt t="39410" x="7459663" y="6169025"/>
          <p14:tracePt t="39417" x="7502525" y="6169025"/>
          <p14:tracePt t="39425" x="7570788" y="6169025"/>
          <p14:tracePt t="39433" x="7612063" y="6161088"/>
          <p14:tracePt t="39441" x="7672388" y="6161088"/>
          <p14:tracePt t="39449" x="7748588" y="6161088"/>
          <p14:tracePt t="39457" x="7773988" y="6161088"/>
          <p14:tracePt t="39463" x="7816850" y="6161088"/>
          <p14:tracePt t="39471" x="7867650" y="6161088"/>
          <p14:tracePt t="39479" x="7885113" y="6161088"/>
          <p14:tracePt t="39487" x="7893050" y="6161088"/>
          <p14:tracePt t="39495" x="7910513" y="6153150"/>
          <p14:tracePt t="39503" x="7918450" y="6153150"/>
          <p14:tracePt t="39511" x="7935913" y="6153150"/>
          <p14:tracePt t="39519" x="7943850" y="6153150"/>
          <p14:tracePt t="39527" x="7951788" y="6153150"/>
          <p14:tracePt t="39535" x="7961313" y="6143625"/>
          <p14:tracePt t="39543" x="7969250" y="6143625"/>
          <p14:tracePt t="39551" x="7977188" y="6143625"/>
          <p14:tracePt t="39573" x="7986713" y="6143625"/>
          <p14:tracePt t="39887" x="7951788" y="6143625"/>
          <p14:tracePt t="39895" x="7875588" y="6169025"/>
          <p14:tracePt t="39903" x="7773988" y="6178550"/>
          <p14:tracePt t="39911" x="7662863" y="6186488"/>
          <p14:tracePt t="39917" x="7535863" y="6186488"/>
          <p14:tracePt t="39926" x="7400925" y="6186488"/>
          <p14:tracePt t="39933" x="7272338" y="6186488"/>
          <p14:tracePt t="39941" x="7127875" y="6186488"/>
          <p14:tracePt t="39949" x="6983413" y="6178550"/>
          <p14:tracePt t="39957" x="6831013" y="6161088"/>
          <p14:tracePt t="39965" x="6704013" y="6161088"/>
          <p14:tracePt t="39973" x="6600825" y="6153150"/>
          <p14:tracePt t="39981" x="6516688" y="6153150"/>
          <p14:tracePt t="39989" x="6456363" y="6143625"/>
          <p14:tracePt t="39997" x="6415088" y="6143625"/>
          <p14:tracePt t="40003" x="6380163" y="6143625"/>
          <p14:tracePt t="40019" x="6372225" y="6143625"/>
          <p14:tracePt t="40075" x="6364288" y="6143625"/>
          <p14:tracePt t="40097" x="6338888" y="6143625"/>
          <p14:tracePt t="40105" x="6311900" y="6153150"/>
          <p14:tracePt t="40113" x="6311900" y="6161088"/>
          <p14:tracePt t="40121" x="6286500" y="6169025"/>
          <p14:tracePt t="40129" x="6270625" y="6178550"/>
          <p14:tracePt t="40145" x="6253163" y="6178550"/>
          <p14:tracePt t="40153" x="6245225" y="6186488"/>
          <p14:tracePt t="40161" x="6235700" y="6194425"/>
          <p14:tracePt t="40169" x="6219825" y="6194425"/>
          <p14:tracePt t="40183" x="6202363" y="6194425"/>
          <p14:tracePt t="40199" x="6194425" y="6194425"/>
          <p14:tracePt t="40653" x="6202363" y="6194425"/>
          <p14:tracePt t="40669" x="6210300" y="6194425"/>
          <p14:tracePt t="40709" x="6227763" y="6194425"/>
          <p14:tracePt t="40723" x="6227763" y="6186488"/>
          <p14:tracePt t="40739" x="6235700" y="6186488"/>
          <p14:tracePt t="40763" x="6245225" y="6186488"/>
          <p14:tracePt t="40779" x="6253163" y="6186488"/>
          <p14:tracePt t="40795" x="6261100" y="6186488"/>
          <p14:tracePt t="40817" x="6278563" y="6186488"/>
          <p14:tracePt t="40833" x="6278563" y="6178550"/>
          <p14:tracePt t="40849" x="6296025" y="6178550"/>
          <p14:tracePt t="40865" x="6311900" y="6178550"/>
          <p14:tracePt t="40881" x="6321425" y="6178550"/>
          <p14:tracePt t="40895" x="6329363" y="6178550"/>
          <p14:tracePt t="40903" x="6338888" y="6178550"/>
          <p14:tracePt t="40919" x="6354763" y="6178550"/>
          <p14:tracePt t="40935" x="6372225" y="6178550"/>
          <p14:tracePt t="40951" x="6389688" y="6178550"/>
          <p14:tracePt t="40960" x="6397625" y="6178550"/>
          <p14:tracePt t="41013" x="6405563" y="6178550"/>
          <p14:tracePt t="41029" x="6423025" y="6169025"/>
          <p14:tracePt t="41037" x="6440488" y="6169025"/>
          <p14:tracePt t="41045" x="6465888" y="6169025"/>
          <p14:tracePt t="41061" x="6483350" y="6169025"/>
          <p14:tracePt t="41069" x="6491288" y="6169025"/>
          <p14:tracePt t="41099" x="6499225" y="6169025"/>
          <p14:tracePt t="41115" x="6516688" y="6169025"/>
          <p14:tracePt t="41155" x="6524625" y="6169025"/>
          <p14:tracePt t="41169" x="6534150" y="6169025"/>
          <p14:tracePt t="41185" x="6550025" y="6169025"/>
          <p14:tracePt t="41201" x="6575425" y="6169025"/>
          <p14:tracePt t="41210" x="6584950" y="6169025"/>
          <p14:tracePt t="41217" x="6592888" y="6169025"/>
          <p14:tracePt t="41226" x="6610350" y="6169025"/>
          <p14:tracePt t="41241" x="6626225" y="6169025"/>
          <p14:tracePt t="41249" x="6635750" y="6169025"/>
          <p14:tracePt t="41255" x="6643688" y="6169025"/>
          <p14:tracePt t="41263" x="6653213" y="6169025"/>
          <p14:tracePt t="41279" x="6661150" y="6169025"/>
          <p14:tracePt t="41287" x="6678613" y="6169025"/>
          <p14:tracePt t="41303" x="6686550" y="6169025"/>
          <p14:tracePt t="41319" x="6694488" y="6169025"/>
          <p14:tracePt t="41327" x="6711950" y="6169025"/>
          <p14:tracePt t="41349" x="6719888" y="6169025"/>
          <p14:tracePt t="41405" x="6729413" y="6169025"/>
          <p14:tracePt t="41421" x="6737350" y="6169025"/>
          <p14:tracePt t="41443" x="6762750" y="6169025"/>
          <p14:tracePt t="41451" x="6780213" y="6161088"/>
          <p14:tracePt t="41467" x="6797675" y="6161088"/>
          <p14:tracePt t="41483" x="6813550" y="6161088"/>
          <p14:tracePt t="41491" x="6823075" y="6161088"/>
          <p14:tracePt t="41507" x="6831013" y="6161088"/>
          <p14:tracePt t="41521" x="6848475" y="6161088"/>
          <p14:tracePt t="41530" x="6856413" y="6161088"/>
          <p14:tracePt t="41537" x="6873875" y="6161088"/>
          <p14:tracePt t="41545" x="6881813" y="6161088"/>
          <p14:tracePt t="41553" x="6889750" y="6161088"/>
          <p14:tracePt t="41561" x="6907213" y="6161088"/>
          <p14:tracePt t="41569" x="6915150" y="6161088"/>
          <p14:tracePt t="41577" x="6924675" y="6161088"/>
          <p14:tracePt t="41593" x="6932613" y="6161088"/>
          <p14:tracePt t="41601" x="6942138" y="6161088"/>
          <p14:tracePt t="41610" x="6958013" y="6161088"/>
          <p14:tracePt t="41615" x="6967538" y="6161088"/>
          <p14:tracePt t="41623" x="6975475" y="6161088"/>
          <p14:tracePt t="41631" x="6992938" y="6161088"/>
          <p14:tracePt t="41655" x="7008813" y="6161088"/>
          <p14:tracePt t="41663" x="7018338" y="6161088"/>
          <p14:tracePt t="41695" x="7034213" y="6161088"/>
          <p14:tracePt t="41711" x="7043738" y="6161088"/>
          <p14:tracePt t="41787" x="7059613" y="6161088"/>
          <p14:tracePt t="41819" x="7077075" y="6161088"/>
          <p14:tracePt t="41859" x="7085013" y="6161088"/>
          <p14:tracePt t="41889" x="7102475" y="6161088"/>
          <p14:tracePt t="41913" x="7112000" y="6161088"/>
          <p14:tracePt t="41945" x="7127875" y="6161088"/>
          <p14:tracePt t="41969" x="7137400" y="6161088"/>
          <p14:tracePt t="41983" x="7153275" y="6161088"/>
          <p14:tracePt t="41999" x="7162800" y="6161088"/>
          <p14:tracePt t="44871" x="7153275" y="6161088"/>
          <p14:tracePt t="44887" x="7119938" y="6161088"/>
          <p14:tracePt t="44903" x="7102475" y="6161088"/>
          <p14:tracePt t="44911" x="7085013" y="6161088"/>
          <p14:tracePt t="44919" x="7077075" y="6161088"/>
          <p14:tracePt t="44927" x="7051675" y="6161088"/>
          <p14:tracePt t="44944" x="7026275" y="6161088"/>
          <p14:tracePt t="44951" x="6992938" y="6161088"/>
          <p14:tracePt t="44960" x="6950075" y="6161088"/>
          <p14:tracePt t="44965" x="6907213" y="6161088"/>
          <p14:tracePt t="44973" x="6873875" y="6169025"/>
          <p14:tracePt t="44981" x="6864350" y="6169025"/>
          <p14:tracePt t="44989" x="6856413" y="6169025"/>
          <p14:tracePt t="45013" x="6838950" y="6169025"/>
          <p14:tracePt t="45021" x="6831013" y="6169025"/>
          <p14:tracePt t="45029" x="6813550" y="6169025"/>
          <p14:tracePt t="45045" x="6805613" y="6169025"/>
          <p14:tracePt t="45061" x="6788150" y="6169025"/>
          <p14:tracePt t="45067" x="6770688" y="6169025"/>
          <p14:tracePt t="45075" x="6745288" y="6169025"/>
          <p14:tracePt t="45083" x="6719888" y="6169025"/>
          <p14:tracePt t="45091" x="6704013" y="6169025"/>
          <p14:tracePt t="45099" x="6678613" y="6169025"/>
          <p14:tracePt t="45107" x="6635750" y="6169025"/>
          <p14:tracePt t="45115" x="6610350" y="6169025"/>
          <p14:tracePt t="45123" x="6567488" y="6169025"/>
          <p14:tracePt t="45131" x="6524625" y="6169025"/>
          <p14:tracePt t="45137" x="6483350" y="6169025"/>
          <p14:tracePt t="45145" x="6440488" y="6169025"/>
          <p14:tracePt t="45153" x="6415088" y="6169025"/>
          <p14:tracePt t="45161" x="6372225" y="6169025"/>
          <p14:tracePt t="45169" x="6329363" y="6169025"/>
          <p14:tracePt t="45177" x="6286500" y="6169025"/>
          <p14:tracePt t="45185" x="6261100" y="6169025"/>
          <p14:tracePt t="45194" x="6219825" y="6169025"/>
          <p14:tracePt t="45201" x="6194425" y="6169025"/>
          <p14:tracePt t="45217" x="6184900" y="6169025"/>
          <p14:tracePt t="45225" x="6176963" y="6169025"/>
          <p14:tracePt t="45303" x="6167438" y="6169025"/>
          <p14:tracePt t="45389" x="6151563" y="6178550"/>
          <p14:tracePt t="45411" x="6151563" y="6186488"/>
          <p14:tracePt t="45428" x="6142038" y="6186488"/>
          <p14:tracePt t="45444" x="6126163" y="6194425"/>
          <p14:tracePt t="45467" x="6100763" y="6194425"/>
          <p14:tracePt t="45475" x="6091238" y="6203950"/>
          <p14:tracePt t="45483" x="6075363" y="6211888"/>
          <p14:tracePt t="45491" x="6065838" y="6211888"/>
          <p14:tracePt t="45497" x="6065838" y="6221413"/>
          <p14:tracePt t="45505" x="6057900" y="6221413"/>
          <p14:tracePt t="45693" x="6065838" y="6221413"/>
          <p14:tracePt t="45710" x="6075363" y="6221413"/>
          <p14:tracePt t="45725" x="6083300" y="6211888"/>
          <p14:tracePt t="45749" x="6100763" y="6211888"/>
          <p14:tracePt t="45763" x="6116638" y="6211888"/>
          <p14:tracePt t="45795" x="6134100" y="6211888"/>
          <p14:tracePt t="45811" x="6151563" y="6203950"/>
          <p14:tracePt t="45827" x="6159500" y="6203950"/>
          <p14:tracePt t="45835" x="6167438" y="6203950"/>
          <p14:tracePt t="45860" x="6176963" y="6203950"/>
          <p14:tracePt t="46069" x="6176963" y="6194425"/>
          <p14:tracePt t="46093" x="6210300" y="6194425"/>
          <p14:tracePt t="46110" x="6227763" y="6186488"/>
          <p14:tracePt t="46117" x="6235700" y="6186488"/>
          <p14:tracePt t="46125" x="6245225" y="6186488"/>
          <p14:tracePt t="46131" x="6253163" y="6186488"/>
          <p14:tracePt t="46139" x="6261100" y="6186488"/>
          <p14:tracePt t="46147" x="6303963" y="6186488"/>
          <p14:tracePt t="46155" x="6329363" y="6186488"/>
          <p14:tracePt t="46163" x="6354763" y="6186488"/>
          <p14:tracePt t="46171" x="6380163" y="6186488"/>
          <p14:tracePt t="46179" x="6405563" y="6186488"/>
          <p14:tracePt t="46187" x="6430963" y="6186488"/>
          <p14:tracePt t="46203" x="6448425" y="6186488"/>
          <p14:tracePt t="46211" x="6456363" y="6186488"/>
          <p14:tracePt t="46225" x="6465888" y="6186488"/>
          <p14:tracePt t="46241" x="6473825" y="6186488"/>
          <p14:tracePt t="46265" x="6483350" y="6186488"/>
          <p14:tracePt t="46281" x="6491288" y="6186488"/>
          <p14:tracePt t="46297" x="6516688" y="6186488"/>
          <p14:tracePt t="46303" x="6542088" y="6186488"/>
          <p14:tracePt t="46311" x="6575425" y="6178550"/>
          <p14:tracePt t="46319" x="6600825" y="6178550"/>
          <p14:tracePt t="46327" x="6635750" y="6178550"/>
          <p14:tracePt t="46335" x="6678613" y="6178550"/>
          <p14:tracePt t="46343" x="6694488" y="6178550"/>
          <p14:tracePt t="46351" x="6719888" y="6178550"/>
          <p14:tracePt t="46360" x="6729413" y="6178550"/>
          <p14:tracePt t="46367" x="6737350" y="6178550"/>
          <p14:tracePt t="46375" x="6745288" y="6178550"/>
          <p14:tracePt t="46383" x="6754813" y="6178550"/>
          <p14:tracePt t="46391" x="6762750" y="6178550"/>
          <p14:tracePt t="46405" x="6770688" y="6178550"/>
          <p14:tracePt t="46421" x="6780213" y="6178550"/>
          <p14:tracePt t="46429" x="6788150" y="6178550"/>
          <p14:tracePt t="46445" x="6797675" y="6178550"/>
          <p14:tracePt t="46577" x="6805613" y="6178550"/>
          <p14:tracePt t="46594" x="6848475" y="6169025"/>
          <p14:tracePt t="46601" x="6864350" y="6169025"/>
          <p14:tracePt t="46609" x="6899275" y="6169025"/>
          <p14:tracePt t="46617" x="6915150" y="6169025"/>
          <p14:tracePt t="46625" x="6932613" y="6169025"/>
          <p14:tracePt t="46633" x="6958013" y="6169025"/>
          <p14:tracePt t="46641" x="7000875" y="6161088"/>
          <p14:tracePt t="46649" x="7034213" y="6161088"/>
          <p14:tracePt t="46657" x="7059613" y="6161088"/>
          <p14:tracePt t="46663" x="7077075" y="6161088"/>
          <p14:tracePt t="46671" x="7085013" y="6161088"/>
          <p14:tracePt t="46679" x="7112000" y="6161088"/>
          <p14:tracePt t="46687" x="7137400" y="6161088"/>
          <p14:tracePt t="46695" x="7153275" y="6161088"/>
          <p14:tracePt t="46703" x="7170738" y="6161088"/>
          <p14:tracePt t="46711" x="7204075" y="6161088"/>
          <p14:tracePt t="46719" x="7246938" y="6161088"/>
          <p14:tracePt t="46727" x="7272338" y="6153150"/>
          <p14:tracePt t="46735" x="7315200" y="6153150"/>
          <p14:tracePt t="46744" x="7358063" y="6153150"/>
          <p14:tracePt t="46751" x="7373938" y="6153150"/>
          <p14:tracePt t="46757" x="7416800" y="6153150"/>
          <p14:tracePt t="46765" x="7442200" y="6153150"/>
          <p14:tracePt t="46773" x="7477125" y="6153150"/>
          <p14:tracePt t="46781" x="7502525" y="6153150"/>
          <p14:tracePt t="46789" x="7518400" y="6153150"/>
          <p14:tracePt t="46797" x="7545388" y="6153150"/>
          <p14:tracePt t="46805" x="7553325" y="6153150"/>
          <p14:tracePt t="46813" x="7561263" y="6153150"/>
          <p14:tracePt t="46821" x="7570788" y="6153150"/>
          <p14:tracePt t="46829" x="7578725" y="6153150"/>
          <p14:tracePt t="46837" x="7586663" y="6153150"/>
          <p14:tracePt t="46851" x="7596188" y="6153150"/>
          <p14:tracePt t="46923" x="7604125" y="6153150"/>
          <p14:tracePt t="46961" x="7612063" y="6153150"/>
          <p14:tracePt t="47378" x="7612063" y="6161088"/>
          <p14:tracePt t="47391" x="7612063" y="6178550"/>
          <p14:tracePt t="47635" x="7629525" y="6178550"/>
          <p14:tracePt t="47643" x="7637463" y="6178550"/>
          <p14:tracePt t="47651" x="7654925" y="6169025"/>
          <p14:tracePt t="47660" x="7662863" y="6169025"/>
          <p14:tracePt t="47665" x="7688263" y="6161088"/>
          <p14:tracePt t="47673" x="7723188" y="6153150"/>
          <p14:tracePt t="47681" x="7748588" y="6153150"/>
          <p14:tracePt t="47689" x="7766050" y="6153150"/>
          <p14:tracePt t="47697" x="7799388" y="6143625"/>
          <p14:tracePt t="47705" x="7824788" y="6143625"/>
          <p14:tracePt t="47713" x="7842250" y="6143625"/>
          <p14:tracePt t="47721" x="7867650" y="6143625"/>
          <p14:tracePt t="47729" x="7885113" y="6143625"/>
          <p14:tracePt t="47737" x="7900988" y="6143625"/>
          <p14:tracePt t="47744" x="7910513" y="6143625"/>
          <p14:tracePt t="47751" x="7926388" y="6143625"/>
          <p14:tracePt t="47767" x="7943850" y="6143625"/>
          <p14:tracePt t="47775" x="7951788" y="6143625"/>
          <p14:tracePt t="47783" x="7961313" y="6143625"/>
          <p14:tracePt t="47791" x="7969250" y="6143625"/>
          <p14:tracePt t="48097" x="7986713" y="6135688"/>
          <p14:tracePt t="48105" x="7994650" y="6135688"/>
          <p14:tracePt t="48111" x="8020050" y="6102350"/>
          <p14:tracePt t="48119" x="8037513" y="6076950"/>
          <p14:tracePt t="48127" x="8080375" y="6016625"/>
          <p14:tracePt t="48135" x="8096250" y="5999163"/>
          <p14:tracePt t="48143" x="8121650" y="5948363"/>
          <p14:tracePt t="48151" x="8147050" y="5897563"/>
          <p14:tracePt t="48160" x="8174038" y="5854700"/>
          <p14:tracePt t="48167" x="8189913" y="5829300"/>
          <p14:tracePt t="48175" x="8215313" y="5788025"/>
          <p14:tracePt t="48183" x="8224838" y="5761038"/>
          <p14:tracePt t="48191" x="8240713" y="5735638"/>
          <p14:tracePt t="48197" x="8240713" y="5710238"/>
          <p14:tracePt t="48205" x="8250238" y="5694363"/>
          <p14:tracePt t="48213" x="8250238" y="5676900"/>
          <p14:tracePt t="48221" x="8258175" y="5668963"/>
          <p14:tracePt t="48237" x="8258175" y="5651500"/>
          <p14:tracePt t="48245" x="8266113" y="5641975"/>
          <p14:tracePt t="48261" x="8266113" y="5634038"/>
          <p14:tracePt t="48269" x="8266113" y="5626100"/>
          <p14:tracePt t="48285" x="8275638" y="5616575"/>
          <p14:tracePt t="48299" x="8275638" y="5608638"/>
          <p14:tracePt t="48323" x="8275638" y="5600700"/>
          <p14:tracePt t="48393" x="8275638" y="5591175"/>
          <p14:tracePt t="48409" x="8275638" y="5583238"/>
          <p14:tracePt t="48433" x="8275638" y="5575300"/>
          <p14:tracePt t="48487" x="8275638" y="5565775"/>
          <p14:tracePt t="48503" x="8283575" y="5565775"/>
          <p14:tracePt t="48519" x="8283575" y="5549900"/>
          <p14:tracePt t="48667" x="8301038" y="5540375"/>
          <p14:tracePt t="48684" x="8308975" y="5532438"/>
          <p14:tracePt t="48707" x="8318500" y="5524500"/>
          <p14:tracePt t="48723" x="8334375" y="5514975"/>
          <p14:tracePt t="48731" x="8351838" y="5514975"/>
          <p14:tracePt t="48737" x="8385175" y="5514975"/>
          <p14:tracePt t="48745" x="8402638" y="5514975"/>
          <p14:tracePt t="48753" x="8435975" y="5514975"/>
          <p14:tracePt t="48761" x="8478838" y="5507038"/>
          <p14:tracePt t="48769" x="8521700" y="5507038"/>
          <p14:tracePt t="48777" x="8597900" y="5507038"/>
          <p14:tracePt t="48785" x="8666163" y="5507038"/>
          <p14:tracePt t="48794" x="8709025" y="5507038"/>
          <p14:tracePt t="48801" x="8767763" y="5507038"/>
          <p14:tracePt t="48810" x="8828088" y="5497513"/>
          <p14:tracePt t="48817" x="8869363" y="5497513"/>
          <p14:tracePt t="48823" x="8921750" y="5497513"/>
          <p14:tracePt t="48831" x="8937625" y="5497513"/>
          <p14:tracePt t="48839" x="8963025" y="5497513"/>
          <p14:tracePt t="48847" x="8988425" y="5489575"/>
          <p14:tracePt t="48855" x="9005888" y="5489575"/>
          <p14:tracePt t="48863" x="9013825" y="5489575"/>
          <p14:tracePt t="48871" x="9031288" y="5489575"/>
          <p14:tracePt t="48917" x="9039225" y="5489575"/>
          <p14:tracePt t="50319" x="9048750" y="5489575"/>
          <p14:tracePt t="50335" x="9082088" y="5489575"/>
          <p14:tracePt t="50344" x="9124950" y="5489575"/>
          <p14:tracePt t="50351" x="9167813" y="5489575"/>
          <p14:tracePt t="50359" x="9209088" y="5489575"/>
          <p14:tracePt t="50365" x="9286875" y="5489575"/>
          <p14:tracePt t="50373" x="9353550" y="5489575"/>
          <p14:tracePt t="50381" x="9439275" y="5489575"/>
          <p14:tracePt t="50389" x="9498013" y="5489575"/>
          <p14:tracePt t="50397" x="9566275" y="5489575"/>
          <p14:tracePt t="50405" x="9601200" y="5489575"/>
          <p14:tracePt t="50413" x="9667875" y="5489575"/>
          <p14:tracePt t="50421" x="9702800" y="5489575"/>
          <p14:tracePt t="50429" x="9728200" y="5489575"/>
          <p14:tracePt t="50437" x="9753600" y="5489575"/>
          <p14:tracePt t="50444" x="9779000" y="5489575"/>
          <p14:tracePt t="50451" x="9796463" y="5489575"/>
          <p14:tracePt t="50460" x="9804400" y="5489575"/>
          <p14:tracePt t="50467" x="9812338" y="5489575"/>
          <p14:tracePt t="50475" x="9821863" y="5489575"/>
          <p14:tracePt t="50507" x="9839325" y="5489575"/>
          <p14:tracePt t="50531" x="9847263" y="5481638"/>
          <p14:tracePt t="50545" x="9855200" y="5481638"/>
          <p14:tracePt t="59040" x="9855200" y="5497513"/>
          <p14:tracePt t="59047" x="9839325" y="5507038"/>
          <p14:tracePt t="59061" x="9829800" y="5507038"/>
          <p14:tracePt t="59069" x="9821863" y="5514975"/>
          <p14:tracePt t="59085" x="9812338" y="5524500"/>
          <p14:tracePt t="59101" x="9804400" y="5532438"/>
          <p14:tracePt t="59117" x="9796463" y="5532438"/>
          <p14:tracePt t="59195" x="9796463" y="5540375"/>
          <p14:tracePt t="59211" x="9796463" y="5549900"/>
          <p14:tracePt t="59228" x="9796463" y="5557838"/>
          <p14:tracePt t="59249" x="9786938" y="5565775"/>
          <p14:tracePt t="59265" x="9771063" y="5583238"/>
          <p14:tracePt t="59281" x="9771063" y="5591175"/>
          <p14:tracePt t="59289" x="9761538" y="5608638"/>
          <p14:tracePt t="59305" x="9753600" y="5608638"/>
          <p14:tracePt t="59313" x="9745663" y="5626100"/>
          <p14:tracePt t="59335" x="9745663" y="5634038"/>
          <p14:tracePt t="59351" x="9736138" y="5641975"/>
          <p14:tracePt t="59367" x="9728200" y="5659438"/>
          <p14:tracePt t="59391" x="9720263" y="5668963"/>
          <p14:tracePt t="59445" x="9720263" y="5676900"/>
          <p14:tracePt t="59461" x="9710738" y="5684838"/>
          <p14:tracePt t="59478" x="9694863" y="5694363"/>
          <p14:tracePt t="59515" x="9685338" y="5694363"/>
          <p14:tracePt t="59531" x="9677400" y="5694363"/>
          <p14:tracePt t="59587" x="9667875" y="5694363"/>
          <p14:tracePt t="59609" x="9667875" y="5702300"/>
          <p14:tracePt t="59625" x="9652000" y="5702300"/>
          <p14:tracePt t="60041" x="9642475" y="5710238"/>
          <p14:tracePt t="60063" x="9617075" y="5710238"/>
          <p14:tracePt t="60071" x="9609138" y="5710238"/>
          <p14:tracePt t="60079" x="9601200" y="5710238"/>
          <p14:tracePt t="60095" x="9591675" y="5710238"/>
          <p14:tracePt t="60112" x="9575800" y="5710238"/>
          <p14:tracePt t="60127" x="9566275" y="5719763"/>
          <p14:tracePt t="60141" x="9558338" y="5719763"/>
          <p14:tracePt t="60149" x="9540875" y="5719763"/>
          <p14:tracePt t="60165" x="9532938" y="5719763"/>
          <p14:tracePt t="60174" x="9515475" y="5727700"/>
          <p14:tracePt t="60189" x="9507538" y="5727700"/>
          <p14:tracePt t="60197" x="9498013" y="5727700"/>
          <p14:tracePt t="60205" x="9482138" y="5735638"/>
          <p14:tracePt t="60213" x="9464675" y="5735638"/>
          <p14:tracePt t="60221" x="9447213" y="5735638"/>
          <p14:tracePt t="60227" x="9431338" y="5735638"/>
          <p14:tracePt t="60235" x="9413875" y="5735638"/>
          <p14:tracePt t="60251" x="9388475" y="5735638"/>
          <p14:tracePt t="60259" x="9380538" y="5735638"/>
          <p14:tracePt t="60267" x="9371013" y="5735638"/>
          <p14:tracePt t="60275" x="9363075" y="5735638"/>
          <p14:tracePt t="60315" x="9363075" y="5745163"/>
          <p14:tracePt t="60909" x="9363075" y="5727700"/>
          <p14:tracePt t="60949" x="9363075" y="5719763"/>
          <p14:tracePt t="60963" x="9380538" y="5710238"/>
          <p14:tracePt t="60987" x="9388475" y="5694363"/>
          <p14:tracePt t="61003" x="9396413" y="5684838"/>
          <p14:tracePt t="61019" x="9413875" y="5684838"/>
          <p14:tracePt t="61027" x="9431338" y="5676900"/>
          <p14:tracePt t="61033" x="9447213" y="5668963"/>
          <p14:tracePt t="61041" x="9456738" y="5668963"/>
          <p14:tracePt t="61049" x="9464675" y="5668963"/>
          <p14:tracePt t="61061" x="9472613" y="5659438"/>
          <p14:tracePt t="61065" x="9482138" y="5659438"/>
          <p14:tracePt t="61081" x="9490075" y="5659438"/>
          <p14:tracePt t="61097" x="9498013" y="5651500"/>
          <p14:tracePt t="61135" x="9507538" y="5651500"/>
          <p14:tracePt t="61535" x="9490075" y="5651500"/>
          <p14:tracePt t="61544" x="9464675" y="5659438"/>
          <p14:tracePt t="61551" x="9421813" y="5668963"/>
          <p14:tracePt t="61559" x="9388475" y="5676900"/>
          <p14:tracePt t="61567" x="9337675" y="5684838"/>
          <p14:tracePt t="61575" x="9269413" y="5684838"/>
          <p14:tracePt t="61581" x="9209088" y="5684838"/>
          <p14:tracePt t="61589" x="9167813" y="5684838"/>
          <p14:tracePt t="61597" x="9124950" y="5684838"/>
          <p14:tracePt t="61605" x="9091613" y="5684838"/>
          <p14:tracePt t="61613" x="9048750" y="5684838"/>
          <p14:tracePt t="61621" x="9031288" y="5684838"/>
          <p14:tracePt t="61629" x="9023350" y="5684838"/>
          <p14:tracePt t="61637" x="9013825" y="5684838"/>
          <p14:tracePt t="61645" x="9005888" y="5684838"/>
          <p14:tracePt t="61755" x="9023350" y="5684838"/>
          <p14:tracePt t="61763" x="9039225" y="5676900"/>
          <p14:tracePt t="61769" x="9064625" y="5676900"/>
          <p14:tracePt t="61778" x="9124950" y="5668963"/>
          <p14:tracePt t="61785" x="9167813" y="5668963"/>
          <p14:tracePt t="61794" x="9183688" y="5668963"/>
          <p14:tracePt t="61801" x="9226550" y="5668963"/>
          <p14:tracePt t="61809" x="9277350" y="5668963"/>
          <p14:tracePt t="61817" x="9320213" y="5668963"/>
          <p14:tracePt t="61825" x="9363075" y="5668963"/>
          <p14:tracePt t="61833" x="9405938" y="5668963"/>
          <p14:tracePt t="61841" x="9431338" y="5668963"/>
          <p14:tracePt t="61847" x="9472613" y="5668963"/>
          <p14:tracePt t="61855" x="9490075" y="5668963"/>
          <p14:tracePt t="61863" x="9515475" y="5668963"/>
          <p14:tracePt t="61871" x="9523413" y="5668963"/>
          <p14:tracePt t="61887" x="9540875" y="5668963"/>
          <p14:tracePt t="61895" x="9550400" y="5668963"/>
          <p14:tracePt t="61997" x="9507538" y="5684838"/>
          <p14:tracePt t="62005" x="9431338" y="5719763"/>
          <p14:tracePt t="62013" x="9363075" y="5735638"/>
          <p14:tracePt t="62021" x="9269413" y="5753100"/>
          <p14:tracePt t="62028" x="9183688" y="5761038"/>
          <p14:tracePt t="62035" x="9048750" y="5770563"/>
          <p14:tracePt t="62044" x="8929688" y="5770563"/>
          <p14:tracePt t="62062" x="8709025" y="5770563"/>
          <p14:tracePt t="62067" x="8632825" y="5770563"/>
          <p14:tracePt t="62075" x="8589963" y="5770563"/>
          <p14:tracePt t="62083" x="8580438" y="5770563"/>
          <p14:tracePt t="62137" x="8615363" y="5753100"/>
          <p14:tracePt t="62145" x="8648700" y="5735638"/>
          <p14:tracePt t="62153" x="8724900" y="5727700"/>
          <p14:tracePt t="62161" x="8802688" y="5719763"/>
          <p14:tracePt t="62169" x="8904288" y="5694363"/>
          <p14:tracePt t="62177" x="8988425" y="5684838"/>
          <p14:tracePt t="62185" x="9124950" y="5676900"/>
          <p14:tracePt t="62194" x="9251950" y="5676900"/>
          <p14:tracePt t="62201" x="9396413" y="5676900"/>
          <p14:tracePt t="62209" x="9490075" y="5676900"/>
          <p14:tracePt t="62215" x="9591675" y="5676900"/>
          <p14:tracePt t="62223" x="9634538" y="5676900"/>
          <p14:tracePt t="62231" x="9652000" y="5676900"/>
          <p14:tracePt t="62239" x="9659938" y="5676900"/>
          <p14:tracePt t="62279" x="9652000" y="5684838"/>
          <p14:tracePt t="62287" x="9617075" y="5694363"/>
          <p14:tracePt t="62293" x="9558338" y="5710238"/>
          <p14:tracePt t="62301" x="9472613" y="5727700"/>
          <p14:tracePt t="62309" x="9388475" y="5735638"/>
          <p14:tracePt t="62317" x="9286875" y="5745163"/>
          <p14:tracePt t="62325" x="9175750" y="5745163"/>
          <p14:tracePt t="62333" x="9048750" y="5745163"/>
          <p14:tracePt t="62341" x="8929688" y="5745163"/>
          <p14:tracePt t="62349" x="8836025" y="5745163"/>
          <p14:tracePt t="62357" x="8750300" y="5745163"/>
          <p14:tracePt t="62365" x="8691563" y="5745163"/>
          <p14:tracePt t="62373" x="8674100" y="5745163"/>
          <p14:tracePt t="62427" x="8709025" y="5735638"/>
          <p14:tracePt t="62435" x="8767763" y="5710238"/>
          <p14:tracePt t="62444" x="8818563" y="5702300"/>
          <p14:tracePt t="62451" x="8878888" y="5694363"/>
          <p14:tracePt t="62459" x="8947150" y="5684838"/>
          <p14:tracePt t="62467" x="9023350" y="5676900"/>
          <p14:tracePt t="62473" x="9107488" y="5676900"/>
          <p14:tracePt t="62481" x="9193213" y="5659438"/>
          <p14:tracePt t="62489" x="9277350" y="5659438"/>
          <p14:tracePt t="62497" x="9337675" y="5659438"/>
          <p14:tracePt t="62505" x="9396413" y="5659438"/>
          <p14:tracePt t="62513" x="9439275" y="5651500"/>
          <p14:tracePt t="62521" x="9464675" y="5651500"/>
          <p14:tracePt t="62529" x="9472613" y="5651500"/>
          <p14:tracePt t="62537" x="9482138" y="5651500"/>
          <p14:tracePt t="63327" x="9456738" y="5641975"/>
          <p14:tracePt t="63335" x="9431338" y="5634038"/>
          <p14:tracePt t="63343" x="9421813" y="5626100"/>
          <p14:tracePt t="63351" x="9413875" y="5626100"/>
          <p14:tracePt t="63359" x="9405938" y="5616575"/>
          <p14:tracePt t="63367" x="9396413" y="5616575"/>
          <p14:tracePt t="63515" x="9388475" y="5616575"/>
          <p14:tracePt t="63523" x="9353550" y="5600700"/>
          <p14:tracePt t="63531" x="9294813" y="5575300"/>
          <p14:tracePt t="63539" x="9183688" y="5514975"/>
          <p14:tracePt t="63547" x="9064625" y="5438775"/>
          <p14:tracePt t="63555" x="8886825" y="5345113"/>
          <p14:tracePt t="63561" x="8580438" y="5183188"/>
          <p14:tracePt t="63569" x="8164513" y="4962525"/>
          <p14:tracePt t="63577" x="7680325" y="4691063"/>
          <p14:tracePt t="63585" x="7119938" y="4410075"/>
          <p14:tracePt t="63594" x="6440488" y="4070350"/>
          <p14:tracePt t="63601" x="5735638" y="3679825"/>
          <p14:tracePt t="63609" x="5054600" y="3322638"/>
          <p14:tracePt t="63617" x="4375150" y="2957513"/>
          <p14:tracePt t="63625" x="3789363" y="2676525"/>
          <p14:tracePt t="63633" x="3244850" y="2371725"/>
          <p14:tracePt t="63641" x="2760663" y="2030413"/>
          <p14:tracePt t="63649" x="2405063" y="1733550"/>
          <p14:tracePt t="63655" x="2022475" y="1436688"/>
          <p14:tracePt t="63663" x="1698625" y="1189038"/>
          <p14:tracePt t="63671" x="1462088" y="1003300"/>
          <p14:tracePt t="63679" x="1274763" y="823913"/>
          <p14:tracePt t="63687" x="1163638" y="730250"/>
          <p14:tracePt t="63695" x="1069975" y="636588"/>
          <p14:tracePt t="63703" x="968375" y="519113"/>
          <p14:tracePt t="63711" x="925513" y="450850"/>
          <p14:tracePt t="63719" x="892175" y="365125"/>
          <p14:tracePt t="63727" x="874713" y="288925"/>
          <p14:tracePt t="63735" x="874713" y="230188"/>
          <p14:tracePt t="63741" x="866775" y="195263"/>
          <p14:tracePt t="63749" x="866775" y="169863"/>
          <p14:tracePt t="63757" x="858838" y="136525"/>
          <p14:tracePt t="63765" x="858838" y="101600"/>
          <p14:tracePt t="63773" x="849313" y="76200"/>
          <p14:tracePt t="63781" x="841375" y="50800"/>
          <p14:tracePt t="63789" x="831850" y="33338"/>
          <p14:tracePt t="63797" x="831850" y="25400"/>
          <p14:tracePt t="63805" x="815975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Deadline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Submit Deadline : about two</a:t>
            </a:r>
            <a:r>
              <a:rPr lang="zh-TW" altLang="en-US" dirty="0"/>
              <a:t> </a:t>
            </a:r>
            <a:r>
              <a:rPr lang="en-US" altLang="zh-TW" dirty="0"/>
              <a:t>weeks  (07/12/2022 11:59 PM)</a:t>
            </a:r>
          </a:p>
          <a:p>
            <a:r>
              <a:rPr lang="en-US" altLang="zh-TW" dirty="0"/>
              <a:t>You need to submit your </a:t>
            </a:r>
            <a:r>
              <a:rPr lang="en-US" altLang="zh-TW" b="1" dirty="0">
                <a:solidFill>
                  <a:srgbClr val="FF0000"/>
                </a:solidFill>
              </a:rPr>
              <a:t>PPT</a:t>
            </a:r>
            <a:r>
              <a:rPr lang="en-US" altLang="zh-TW" b="1" dirty="0"/>
              <a:t> </a:t>
            </a:r>
            <a:r>
              <a:rPr lang="en-US" altLang="zh-TW" dirty="0"/>
              <a:t>to New E3 </a:t>
            </a:r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pPr marL="0" indent="0">
              <a:buNone/>
            </a:pPr>
            <a:r>
              <a:rPr lang="en-US" altLang="zh-TW" dirty="0">
                <a:solidFill>
                  <a:srgbClr val="FF0000"/>
                </a:solidFill>
              </a:rPr>
              <a:t>※This proposal is not scored.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D084E973-4DA4-4D52-9A87-DE822C9779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94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17"/>
    </mc:Choice>
    <mc:Fallback>
      <p:transition spd="slow" advTm="256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92" x="9482138" y="5600700"/>
          <p14:tracePt t="3000" x="9464675" y="5591175"/>
          <p14:tracePt t="3006" x="9456738" y="5540375"/>
          <p14:tracePt t="3014" x="9421813" y="5438775"/>
          <p14:tracePt t="3022" x="9388475" y="5353050"/>
          <p14:tracePt t="3030" x="9328150" y="5235575"/>
          <p14:tracePt t="3038" x="9269413" y="5106988"/>
          <p14:tracePt t="3046" x="9226550" y="4987925"/>
          <p14:tracePt t="3054" x="9150350" y="4852988"/>
          <p14:tracePt t="3062" x="9091613" y="4733925"/>
          <p14:tracePt t="3070" x="9023350" y="4597400"/>
          <p14:tracePt t="3078" x="8937625" y="4435475"/>
          <p14:tracePt t="3086" x="8853488" y="4249738"/>
          <p14:tracePt t="3092" x="8724900" y="4019550"/>
          <p14:tracePt t="3100" x="8572500" y="3763963"/>
          <p14:tracePt t="3108" x="8402638" y="3535363"/>
          <p14:tracePt t="3116" x="8224838" y="3314700"/>
          <p14:tracePt t="3124" x="8037513" y="3101975"/>
          <p14:tracePt t="3132" x="7875588" y="2940050"/>
          <p14:tracePt t="3140" x="7715250" y="2778125"/>
          <p14:tracePt t="3148" x="7570788" y="2617788"/>
          <p14:tracePt t="3156" x="7434263" y="2481263"/>
          <p14:tracePt t="3164" x="7366000" y="2413000"/>
          <p14:tracePt t="3172" x="7281863" y="2319338"/>
          <p14:tracePt t="3178" x="7229475" y="2278063"/>
          <p14:tracePt t="3186" x="7196138" y="2227263"/>
          <p14:tracePt t="3194" x="7170738" y="2200275"/>
          <p14:tracePt t="3202" x="7153275" y="2192338"/>
          <p14:tracePt t="3211" x="7145338" y="2184400"/>
          <p14:tracePt t="3242" x="7137400" y="2184400"/>
          <p14:tracePt t="3280" x="7137400" y="2174875"/>
          <p14:tracePt t="3296" x="7119938" y="2149475"/>
          <p14:tracePt t="3304" x="7112000" y="2141538"/>
          <p14:tracePt t="3312" x="7094538" y="2124075"/>
          <p14:tracePt t="3328" x="7094538" y="2108200"/>
          <p14:tracePt t="3336" x="7085013" y="2098675"/>
          <p14:tracePt t="3374" x="7077075" y="2090738"/>
          <p14:tracePt t="3390" x="7069138" y="2047875"/>
          <p14:tracePt t="3398" x="7069138" y="2039938"/>
          <p14:tracePt t="3406" x="7069138" y="2030413"/>
          <p14:tracePt t="3414" x="7059613" y="2022475"/>
          <p14:tracePt t="3422" x="7059613" y="2014538"/>
          <p14:tracePt t="3438" x="7051675" y="2005013"/>
          <p14:tracePt t="3452" x="7051675" y="1997075"/>
          <p14:tracePt t="3962" x="7051675" y="1954213"/>
          <p14:tracePt t="3979" x="7051675" y="1938338"/>
          <p14:tracePt t="3986" x="7059613" y="1928813"/>
          <p14:tracePt t="3994" x="7059613" y="1920875"/>
          <p14:tracePt t="4008" x="7059613" y="1903413"/>
          <p14:tracePt t="4016" x="7069138" y="1885950"/>
          <p14:tracePt t="4024" x="7077075" y="1870075"/>
          <p14:tracePt t="4032" x="7077075" y="1860550"/>
          <p14:tracePt t="4040" x="7085013" y="1844675"/>
          <p14:tracePt t="4056" x="7085013" y="1827213"/>
          <p14:tracePt t="4072" x="7085013" y="1819275"/>
          <p14:tracePt t="4080" x="7094538" y="1809750"/>
          <p14:tracePt t="4088" x="7094538" y="1793875"/>
          <p14:tracePt t="4094" x="7094538" y="1784350"/>
          <p14:tracePt t="4111" x="7094538" y="1776413"/>
          <p14:tracePt t="4118" x="7094538" y="1766888"/>
          <p14:tracePt t="5598" x="7059613" y="1758950"/>
          <p14:tracePt t="5606" x="7043738" y="1758950"/>
          <p14:tracePt t="5614" x="7034213" y="1751013"/>
          <p14:tracePt t="5622" x="7026275" y="1751013"/>
          <p14:tracePt t="5700" x="7018338" y="1751013"/>
          <p14:tracePt t="5716" x="7000875" y="1741488"/>
          <p14:tracePt t="5724" x="6983413" y="1741488"/>
          <p14:tracePt t="5732" x="6975475" y="1741488"/>
          <p14:tracePt t="5738" x="6958013" y="1733550"/>
          <p14:tracePt t="5746" x="6932613" y="1733550"/>
          <p14:tracePt t="5754" x="6924675" y="1733550"/>
          <p14:tracePt t="5762" x="6899275" y="1725613"/>
          <p14:tracePt t="5770" x="6881813" y="1725613"/>
          <p14:tracePt t="5778" x="6864350" y="1716088"/>
          <p14:tracePt t="5786" x="6831013" y="1716088"/>
          <p14:tracePt t="5794" x="6823075" y="1708150"/>
          <p14:tracePt t="5802" x="6805613" y="1708150"/>
          <p14:tracePt t="5811" x="6788150" y="1708150"/>
          <p14:tracePt t="5818" x="6780213" y="1708150"/>
          <p14:tracePt t="5826" x="6770688" y="1708150"/>
          <p14:tracePt t="5832" x="6762750" y="1708150"/>
          <p14:tracePt t="5848" x="6754813" y="1708150"/>
          <p14:tracePt t="6085" x="6780213" y="1708150"/>
          <p14:tracePt t="6092" x="6838950" y="1708150"/>
          <p14:tracePt t="6098" x="6958013" y="1708150"/>
          <p14:tracePt t="6106" x="7094538" y="1708150"/>
          <p14:tracePt t="6114" x="7289800" y="1690688"/>
          <p14:tracePt t="6122" x="7493000" y="1690688"/>
          <p14:tracePt t="6130" x="7697788" y="1690688"/>
          <p14:tracePt t="6138" x="7875588" y="1690688"/>
          <p14:tracePt t="6146" x="8054975" y="1690688"/>
          <p14:tracePt t="6154" x="8207375" y="1690688"/>
          <p14:tracePt t="6162" x="8301038" y="1690688"/>
          <p14:tracePt t="6170" x="8385175" y="1690688"/>
          <p14:tracePt t="6178" x="8420100" y="1690688"/>
          <p14:tracePt t="6186" x="8453438" y="1690688"/>
          <p14:tracePt t="6679" x="8462963" y="1690688"/>
          <p14:tracePt t="6772" x="8470900" y="1690688"/>
          <p14:tracePt t="6788" x="8488363" y="1690688"/>
          <p14:tracePt t="6804" x="8496300" y="1690688"/>
          <p14:tracePt t="6842" x="8504238" y="1690688"/>
          <p14:tracePt t="6858" x="8513763" y="1690688"/>
          <p14:tracePt t="6882" x="8521700" y="1690688"/>
          <p14:tracePt t="6898" x="8529638" y="1690688"/>
          <p14:tracePt t="6914" x="8539163" y="1690688"/>
          <p14:tracePt t="7226" x="8547100" y="1690688"/>
          <p14:tracePt t="7242" x="8564563" y="1690688"/>
          <p14:tracePt t="7258" x="8572500" y="1690688"/>
          <p14:tracePt t="7266" x="8589963" y="1690688"/>
          <p14:tracePt t="7282" x="8597900" y="1690688"/>
          <p14:tracePt t="7288" x="8605838" y="1682750"/>
          <p14:tracePt t="7296" x="8623300" y="1682750"/>
          <p14:tracePt t="7304" x="8632825" y="1682750"/>
          <p14:tracePt t="7320" x="8640763" y="1682750"/>
          <p14:tracePt t="7328" x="8658225" y="1682750"/>
          <p14:tracePt t="7336" x="8666163" y="1682750"/>
          <p14:tracePt t="7345" x="8683625" y="1682750"/>
          <p14:tracePt t="7352" x="8709025" y="1682750"/>
          <p14:tracePt t="7361" x="8716963" y="1682750"/>
          <p14:tracePt t="7368" x="8724900" y="1682750"/>
          <p14:tracePt t="7376" x="8734425" y="1682750"/>
          <p14:tracePt t="7382" x="8742363" y="1682750"/>
          <p14:tracePt t="7390" x="8750300" y="1682750"/>
          <p14:tracePt t="7406" x="8759825" y="1682750"/>
          <p14:tracePt t="7438" x="8767763" y="1682750"/>
          <p14:tracePt t="8408" x="8734425" y="1690688"/>
          <p14:tracePt t="8416" x="8674100" y="1700213"/>
          <p14:tracePt t="8424" x="8648700" y="1700213"/>
          <p14:tracePt t="8432" x="8605838" y="1708150"/>
          <p14:tracePt t="8440" x="8555038" y="1708150"/>
          <p14:tracePt t="8449" x="8488363" y="1716088"/>
          <p14:tracePt t="8456" x="8410575" y="1725613"/>
          <p14:tracePt t="8464" x="8326438" y="1741488"/>
          <p14:tracePt t="8470" x="8240713" y="1741488"/>
          <p14:tracePt t="8479" x="8156575" y="1751013"/>
          <p14:tracePt t="8486" x="8070850" y="1758950"/>
          <p14:tracePt t="8495" x="7977188" y="1758950"/>
          <p14:tracePt t="8502" x="7910513" y="1766888"/>
          <p14:tracePt t="8511" x="7850188" y="1776413"/>
          <p14:tracePt t="8518" x="7773988" y="1793875"/>
          <p14:tracePt t="8526" x="7715250" y="1801813"/>
          <p14:tracePt t="8534" x="7637463" y="1819275"/>
          <p14:tracePt t="8542" x="7596188" y="1827213"/>
          <p14:tracePt t="8550" x="7535863" y="1852613"/>
          <p14:tracePt t="8558" x="7485063" y="1870075"/>
          <p14:tracePt t="8564" x="7442200" y="1885950"/>
          <p14:tracePt t="8572" x="7373938" y="1911350"/>
          <p14:tracePt t="8580" x="7358063" y="1920875"/>
          <p14:tracePt t="8588" x="7307263" y="1938338"/>
          <p14:tracePt t="8596" x="7289800" y="1946275"/>
          <p14:tracePt t="8604" x="7264400" y="1954213"/>
          <p14:tracePt t="8612" x="7256463" y="1954213"/>
          <p14:tracePt t="8620" x="7246938" y="1954213"/>
          <p14:tracePt t="8628" x="7221538" y="1963738"/>
          <p14:tracePt t="8636" x="7204075" y="1971675"/>
          <p14:tracePt t="8644" x="7196138" y="1979613"/>
          <p14:tracePt t="8652" x="7188200" y="1979613"/>
          <p14:tracePt t="8658" x="7170738" y="1989138"/>
          <p14:tracePt t="8666" x="7162800" y="1989138"/>
          <p14:tracePt t="8674" x="7145338" y="1997075"/>
          <p14:tracePt t="8682" x="7119938" y="2005013"/>
          <p14:tracePt t="8690" x="7112000" y="2014538"/>
          <p14:tracePt t="8698" x="7085013" y="2030413"/>
          <p14:tracePt t="8706" x="7069138" y="2039938"/>
          <p14:tracePt t="8714" x="7043738" y="2047875"/>
          <p14:tracePt t="8722" x="7034213" y="2047875"/>
          <p14:tracePt t="8730" x="7008813" y="2055813"/>
          <p14:tracePt t="8738" x="7000875" y="2055813"/>
          <p14:tracePt t="8746" x="6992938" y="2065338"/>
          <p14:tracePt t="8752" x="6983413" y="2065338"/>
          <p14:tracePt t="8768" x="6975475" y="2073275"/>
          <p14:tracePt t="8800" x="6967538" y="2073275"/>
          <p14:tracePt t="9090" x="6950075" y="2082800"/>
          <p14:tracePt t="9098" x="6932613" y="2090738"/>
          <p14:tracePt t="9106" x="6915150" y="2098675"/>
          <p14:tracePt t="9112" x="6881813" y="2116138"/>
          <p14:tracePt t="9120" x="6831013" y="2133600"/>
          <p14:tracePt t="9128" x="6780213" y="2166938"/>
          <p14:tracePt t="9136" x="6737350" y="2174875"/>
          <p14:tracePt t="9145" x="6661150" y="2209800"/>
          <p14:tracePt t="9152" x="6618288" y="2217738"/>
          <p14:tracePt t="9161" x="6550025" y="2235200"/>
          <p14:tracePt t="9168" x="6508750" y="2243138"/>
          <p14:tracePt t="9176" x="6430963" y="2268538"/>
          <p14:tracePt t="9184" x="6354763" y="2286000"/>
          <p14:tracePt t="9192" x="6286500" y="2303463"/>
          <p14:tracePt t="9198" x="6227763" y="2311400"/>
          <p14:tracePt t="9206" x="6126163" y="2319338"/>
          <p14:tracePt t="9214" x="6049963" y="2328863"/>
          <p14:tracePt t="9222" x="5964238" y="2336800"/>
          <p14:tracePt t="9230" x="5880100" y="2336800"/>
          <p14:tracePt t="9238" x="5794375" y="2336800"/>
          <p14:tracePt t="9246" x="5708650" y="2336800"/>
          <p14:tracePt t="9254" x="5649913" y="2336800"/>
          <p14:tracePt t="9262" x="5565775" y="2336800"/>
          <p14:tracePt t="9270" x="5497513" y="2336800"/>
          <p14:tracePt t="9278" x="5437188" y="2336800"/>
          <p14:tracePt t="9286" x="5368925" y="2336800"/>
          <p14:tracePt t="9292" x="5284788" y="2336800"/>
          <p14:tracePt t="9300" x="5199063" y="2336800"/>
          <p14:tracePt t="9308" x="5140325" y="2336800"/>
          <p14:tracePt t="9316" x="5064125" y="2336800"/>
          <p14:tracePt t="9324" x="5013325" y="2336800"/>
          <p14:tracePt t="9332" x="4962525" y="2354263"/>
          <p14:tracePt t="9340" x="4919663" y="2354263"/>
          <p14:tracePt t="9348" x="4884738" y="2354263"/>
          <p14:tracePt t="9356" x="4868863" y="2354263"/>
          <p14:tracePt t="9364" x="4851400" y="2354263"/>
          <p14:tracePt t="9372" x="4843463" y="2354263"/>
          <p14:tracePt t="9386" x="4833938" y="2354263"/>
          <p14:tracePt t="9552" x="4868863" y="2328863"/>
          <p14:tracePt t="9560" x="4953000" y="2303463"/>
          <p14:tracePt t="9566" x="5054600" y="2293938"/>
          <p14:tracePt t="9574" x="5183188" y="2286000"/>
          <p14:tracePt t="9582" x="5318125" y="2268538"/>
          <p14:tracePt t="9590" x="5480050" y="2268538"/>
          <p14:tracePt t="9598" x="5649913" y="2260600"/>
          <p14:tracePt t="9606" x="5802313" y="2260600"/>
          <p14:tracePt t="9614" x="5964238" y="2260600"/>
          <p14:tracePt t="9622" x="6116638" y="2260600"/>
          <p14:tracePt t="9630" x="6245225" y="2260600"/>
          <p14:tracePt t="9638" x="6372225" y="2260600"/>
          <p14:tracePt t="9646" x="6465888" y="2260600"/>
          <p14:tracePt t="9652" x="6550025" y="2260600"/>
          <p14:tracePt t="9661" x="6584950" y="2260600"/>
          <p14:tracePt t="9668" x="6626225" y="2260600"/>
          <p14:tracePt t="9676" x="6643688" y="2260600"/>
          <p14:tracePt t="10640" x="6653213" y="2260600"/>
          <p14:tracePt t="10662" x="6669088" y="2268538"/>
          <p14:tracePt t="10670" x="6678613" y="2268538"/>
          <p14:tracePt t="10686" x="6686550" y="2286000"/>
          <p14:tracePt t="10702" x="6704013" y="2303463"/>
          <p14:tracePt t="10718" x="6719888" y="2311400"/>
          <p14:tracePt t="10726" x="6729413" y="2319338"/>
          <p14:tracePt t="10742" x="6737350" y="2336800"/>
          <p14:tracePt t="10750" x="6745288" y="2344738"/>
          <p14:tracePt t="10764" x="6754813" y="2354263"/>
          <p14:tracePt t="10804" x="6762750" y="2354263"/>
          <p14:tracePt t="10820" x="6762750" y="2362200"/>
          <p14:tracePt t="11204" x="6762750" y="2371725"/>
          <p14:tracePt t="11218" x="6762750" y="2379663"/>
          <p14:tracePt t="11234" x="6762750" y="2397125"/>
          <p14:tracePt t="11242" x="6762750" y="2413000"/>
          <p14:tracePt t="11258" x="6762750" y="2430463"/>
          <p14:tracePt t="11266" x="6762750" y="2438400"/>
          <p14:tracePt t="11282" x="6762750" y="2447925"/>
          <p14:tracePt t="11290" x="6754813" y="2463800"/>
          <p14:tracePt t="11296" x="6754813" y="2473325"/>
          <p14:tracePt t="11304" x="6754813" y="2516188"/>
          <p14:tracePt t="11312" x="6754813" y="2541588"/>
          <p14:tracePt t="11320" x="6754813" y="2582863"/>
          <p14:tracePt t="11328" x="6754813" y="2600325"/>
          <p14:tracePt t="11336" x="6754813" y="2608263"/>
          <p14:tracePt t="11345" x="6754813" y="2617788"/>
          <p14:tracePt t="11352" x="6754813" y="2625725"/>
          <p14:tracePt t="11384" x="6754813" y="2633663"/>
          <p14:tracePt t="11658" x="6754813" y="2643188"/>
          <p14:tracePt t="11680" x="6754813" y="2660650"/>
          <p14:tracePt t="11688" x="6754813" y="2676525"/>
          <p14:tracePt t="11696" x="6754813" y="2686050"/>
          <p14:tracePt t="11704" x="6754813" y="2701925"/>
          <p14:tracePt t="11712" x="6754813" y="2711450"/>
          <p14:tracePt t="11720" x="6754813" y="2719388"/>
          <p14:tracePt t="11728" x="6754813" y="2727325"/>
          <p14:tracePt t="11736" x="6762750" y="2744788"/>
          <p14:tracePt t="11745" x="6770688" y="2762250"/>
          <p14:tracePt t="11750" x="6770688" y="2778125"/>
          <p14:tracePt t="11758" x="6770688" y="2787650"/>
          <p14:tracePt t="11766" x="6780213" y="2805113"/>
          <p14:tracePt t="11774" x="6780213" y="2813050"/>
          <p14:tracePt t="11782" x="6780213" y="2830513"/>
          <p14:tracePt t="11790" x="6788150" y="2846388"/>
          <p14:tracePt t="11798" x="6788150" y="2855913"/>
          <p14:tracePt t="11806" x="6788150" y="2863850"/>
          <p14:tracePt t="11814" x="6788150" y="2871788"/>
          <p14:tracePt t="11830" x="6788150" y="2881313"/>
          <p14:tracePt t="11860" x="6788150" y="2889250"/>
          <p14:tracePt t="11900" x="6788150" y="2897188"/>
          <p14:tracePt t="23750" x="6762750" y="2897188"/>
          <p14:tracePt t="23764" x="6754813" y="2897188"/>
          <p14:tracePt t="23772" x="6745288" y="2897188"/>
          <p14:tracePt t="23780" x="6737350" y="289718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D0764-057A-4841-84AD-249F054CA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dirty="0"/>
              <a:t>1. Which paper did you choose? (must include conference name/year) 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2. What is the paper about? (You can give a brief introduction) </a:t>
            </a:r>
          </a:p>
          <a:p>
            <a:pPr marL="0" indent="0">
              <a:buNone/>
            </a:pPr>
            <a:r>
              <a:rPr lang="en-US" altLang="zh-TW" dirty="0"/>
              <a:t>(Segmentation? Object detection ? NLP? Pruning?...)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3. What are you going to do?</a:t>
            </a:r>
          </a:p>
          <a:p>
            <a:pPr marL="914400" lvl="1" indent="-514350"/>
            <a:r>
              <a:rPr lang="en-US" altLang="zh-TW" dirty="0"/>
              <a:t>Reimplementation of the paper?</a:t>
            </a:r>
          </a:p>
          <a:p>
            <a:pPr marL="914400" lvl="1" indent="-514350"/>
            <a:r>
              <a:rPr lang="en-US" altLang="zh-TW" dirty="0"/>
              <a:t>A new application?</a:t>
            </a:r>
          </a:p>
          <a:p>
            <a:pPr marL="914400" lvl="1" indent="-514350"/>
            <a:r>
              <a:rPr lang="en-US" altLang="zh-TW" dirty="0"/>
              <a:t>…….</a:t>
            </a:r>
          </a:p>
        </p:txBody>
      </p:sp>
      <p:pic>
        <p:nvPicPr>
          <p:cNvPr id="11" name="音訊 10">
            <a:hlinkClick r:id="" action="ppaction://media"/>
            <a:extLst>
              <a:ext uri="{FF2B5EF4-FFF2-40B4-BE49-F238E27FC236}">
                <a16:creationId xmlns:a16="http://schemas.microsoft.com/office/drawing/2014/main" id="{A4F4C284-2A4D-419D-8EE6-A54738C044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085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67"/>
    </mc:Choice>
    <mc:Fallback>
      <p:transition spd="slow" advTm="39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5" x="5591175" y="2701925"/>
          <p14:tracePt t="544" x="5591175" y="2693988"/>
          <p14:tracePt t="584" x="5591175" y="2676525"/>
          <p14:tracePt t="614" x="5591175" y="2668588"/>
          <p14:tracePt t="638" x="5591175" y="2651125"/>
          <p14:tracePt t="654" x="5581650" y="2651125"/>
          <p14:tracePt t="671" x="5573713" y="2633663"/>
          <p14:tracePt t="694" x="5573713" y="2625725"/>
          <p14:tracePt t="724" x="5565775" y="2617788"/>
          <p14:tracePt t="764" x="5556250" y="2608263"/>
          <p14:tracePt t="4136" x="5480050" y="2566988"/>
          <p14:tracePt t="4144" x="5429250" y="2541588"/>
          <p14:tracePt t="4152" x="5335588" y="2489200"/>
          <p14:tracePt t="4160" x="5259388" y="2455863"/>
          <p14:tracePt t="4168" x="5157788" y="2413000"/>
          <p14:tracePt t="4176" x="5072063" y="2371725"/>
          <p14:tracePt t="4184" x="4953000" y="2311400"/>
          <p14:tracePt t="4192" x="4859338" y="2260600"/>
          <p14:tracePt t="4200" x="4740275" y="2209800"/>
          <p14:tracePt t="4209" x="4587875" y="2141538"/>
          <p14:tracePt t="4216" x="4476750" y="2082800"/>
          <p14:tracePt t="4222" x="4324350" y="2022475"/>
          <p14:tracePt t="4230" x="4205288" y="1963738"/>
          <p14:tracePt t="4238" x="4078288" y="1903413"/>
          <p14:tracePt t="4246" x="3925888" y="1835150"/>
          <p14:tracePt t="4254" x="3789363" y="1793875"/>
          <p14:tracePt t="4262" x="3662363" y="1741488"/>
          <p14:tracePt t="4270" x="3543300" y="1708150"/>
          <p14:tracePt t="4278" x="3414713" y="1674813"/>
          <p14:tracePt t="4286" x="3330575" y="1649413"/>
          <p14:tracePt t="4294" x="3236913" y="1631950"/>
          <p14:tracePt t="4302" x="3211513" y="1622425"/>
          <p14:tracePt t="4309" x="3143250" y="1597025"/>
          <p14:tracePt t="4316" x="3127375" y="1597025"/>
          <p14:tracePt t="4325" x="3100388" y="1597025"/>
          <p14:tracePt t="4332" x="3092450" y="1597025"/>
          <p14:tracePt t="5358" x="3084513" y="1597025"/>
          <p14:tracePt t="5382" x="3049588" y="1606550"/>
          <p14:tracePt t="5388" x="3016250" y="1622425"/>
          <p14:tracePt t="5396" x="2990850" y="1631950"/>
          <p14:tracePt t="5404" x="2973388" y="1631950"/>
          <p14:tracePt t="5412" x="2947988" y="1639888"/>
          <p14:tracePt t="5420" x="2930525" y="1649413"/>
          <p14:tracePt t="5428" x="2914650" y="1649413"/>
          <p14:tracePt t="5436" x="2879725" y="1665288"/>
          <p14:tracePt t="5444" x="2846388" y="1665288"/>
          <p14:tracePt t="5452" x="2828925" y="1674813"/>
          <p14:tracePt t="5460" x="2778125" y="1682750"/>
          <p14:tracePt t="5468" x="2735263" y="1690688"/>
          <p14:tracePt t="5475" x="2659063" y="1700213"/>
          <p14:tracePt t="5482" x="2616200" y="1700213"/>
          <p14:tracePt t="5490" x="2549525" y="1700213"/>
          <p14:tracePt t="5498" x="2506663" y="1700213"/>
          <p14:tracePt t="5506" x="2446338" y="1700213"/>
          <p14:tracePt t="5514" x="2370138" y="1716088"/>
          <p14:tracePt t="5522" x="2319338" y="1716088"/>
          <p14:tracePt t="5530" x="2243138" y="1716088"/>
          <p14:tracePt t="5538" x="2200275" y="1716088"/>
          <p14:tracePt t="5546" x="2141538" y="1716088"/>
          <p14:tracePt t="5554" x="2098675" y="1716088"/>
          <p14:tracePt t="5560" x="2055813" y="1716088"/>
          <p14:tracePt t="5568" x="2012950" y="1716088"/>
          <p14:tracePt t="5576" x="1987550" y="1716088"/>
          <p14:tracePt t="5584" x="1962150" y="1716088"/>
          <p14:tracePt t="5592" x="1946275" y="1716088"/>
          <p14:tracePt t="5600" x="1936750" y="1716088"/>
          <p14:tracePt t="5609" x="1928813" y="1716088"/>
          <p14:tracePt t="5625" x="1920875" y="1716088"/>
          <p14:tracePt t="6156" x="1928813" y="1716088"/>
          <p14:tracePt t="6164" x="1946275" y="1716088"/>
          <p14:tracePt t="6172" x="1954213" y="1716088"/>
          <p14:tracePt t="6180" x="1971675" y="1716088"/>
          <p14:tracePt t="6188" x="1987550" y="1716088"/>
          <p14:tracePt t="6194" x="2005013" y="1716088"/>
          <p14:tracePt t="6202" x="2022475" y="1716088"/>
          <p14:tracePt t="6210" x="2047875" y="1716088"/>
          <p14:tracePt t="6218" x="2073275" y="1716088"/>
          <p14:tracePt t="6226" x="2098675" y="1716088"/>
          <p14:tracePt t="6234" x="2124075" y="1716088"/>
          <p14:tracePt t="6242" x="2149475" y="1716088"/>
          <p14:tracePt t="6250" x="2174875" y="1716088"/>
          <p14:tracePt t="6258" x="2208213" y="1716088"/>
          <p14:tracePt t="6266" x="2235200" y="1716088"/>
          <p14:tracePt t="6275" x="2251075" y="1716088"/>
          <p14:tracePt t="6280" x="2276475" y="1716088"/>
          <p14:tracePt t="6288" x="2311400" y="1716088"/>
          <p14:tracePt t="6296" x="2327275" y="1716088"/>
          <p14:tracePt t="6304" x="2362200" y="1716088"/>
          <p14:tracePt t="6312" x="2387600" y="1716088"/>
          <p14:tracePt t="6320" x="2405063" y="1716088"/>
          <p14:tracePt t="6328" x="2430463" y="1716088"/>
          <p14:tracePt t="6336" x="2463800" y="1716088"/>
          <p14:tracePt t="6344" x="2481263" y="1716088"/>
          <p14:tracePt t="6352" x="2506663" y="1708150"/>
          <p14:tracePt t="6360" x="2532063" y="1708150"/>
          <p14:tracePt t="6368" x="2565400" y="1708150"/>
          <p14:tracePt t="6375" x="2582863" y="1708150"/>
          <p14:tracePt t="6382" x="2616200" y="1708150"/>
          <p14:tracePt t="6390" x="2641600" y="1708150"/>
          <p14:tracePt t="6398" x="2659063" y="1708150"/>
          <p14:tracePt t="6406" x="2684463" y="1708150"/>
          <p14:tracePt t="6414" x="2709863" y="1708150"/>
          <p14:tracePt t="6422" x="2735263" y="1708150"/>
          <p14:tracePt t="6430" x="2760663" y="1708150"/>
          <p14:tracePt t="6438" x="2778125" y="1708150"/>
          <p14:tracePt t="6446" x="2795588" y="1708150"/>
          <p14:tracePt t="6452" x="2820988" y="1708150"/>
          <p14:tracePt t="6460" x="2854325" y="1708150"/>
          <p14:tracePt t="6468" x="2871788" y="1708150"/>
          <p14:tracePt t="6476" x="2897188" y="1708150"/>
          <p14:tracePt t="6484" x="2930525" y="1708150"/>
          <p14:tracePt t="6492" x="2955925" y="1708150"/>
          <p14:tracePt t="6500" x="2998788" y="1708150"/>
          <p14:tracePt t="6509" x="3016250" y="1708150"/>
          <p14:tracePt t="6516" x="3041650" y="1708150"/>
          <p14:tracePt t="6525" x="3074988" y="1708150"/>
          <p14:tracePt t="6532" x="3092450" y="1708150"/>
          <p14:tracePt t="6540" x="3117850" y="1708150"/>
          <p14:tracePt t="6546" x="3135313" y="1708150"/>
          <p14:tracePt t="6554" x="3152775" y="1708150"/>
          <p14:tracePt t="6562" x="3160713" y="1708150"/>
          <p14:tracePt t="6570" x="3178175" y="1708150"/>
          <p14:tracePt t="6578" x="3194050" y="1708150"/>
          <p14:tracePt t="6586" x="3203575" y="1708150"/>
          <p14:tracePt t="6594" x="3211513" y="1708150"/>
          <p14:tracePt t="6602" x="3219450" y="1708150"/>
          <p14:tracePt t="6618" x="3228975" y="1708150"/>
          <p14:tracePt t="6626" x="3244850" y="1708150"/>
          <p14:tracePt t="6632" x="3262313" y="1708150"/>
          <p14:tracePt t="6648" x="3279775" y="1708150"/>
          <p14:tracePt t="6656" x="3287713" y="1708150"/>
          <p14:tracePt t="6664" x="3297238" y="1708150"/>
          <p14:tracePt t="6672" x="3313113" y="1708150"/>
          <p14:tracePt t="6680" x="3322638" y="1708150"/>
          <p14:tracePt t="6688" x="3330575" y="1708150"/>
          <p14:tracePt t="6696" x="3338513" y="1708150"/>
          <p14:tracePt t="6704" x="3355975" y="1708150"/>
          <p14:tracePt t="6712" x="3373438" y="1708150"/>
          <p14:tracePt t="6726" x="3398838" y="1708150"/>
          <p14:tracePt t="6734" x="3406775" y="1708150"/>
          <p14:tracePt t="6742" x="3424238" y="1708150"/>
          <p14:tracePt t="6750" x="3441700" y="1708150"/>
          <p14:tracePt t="6759" x="3457575" y="1708150"/>
          <p14:tracePt t="6766" x="3475038" y="1708150"/>
          <p14:tracePt t="6775" x="3492500" y="1708150"/>
          <p14:tracePt t="6782" x="3508375" y="1708150"/>
          <p14:tracePt t="6790" x="3533775" y="1708150"/>
          <p14:tracePt t="6798" x="3543300" y="1708150"/>
          <p14:tracePt t="6806" x="3568700" y="1708150"/>
          <p14:tracePt t="6812" x="3586163" y="1708150"/>
          <p14:tracePt t="6820" x="3602038" y="1708150"/>
          <p14:tracePt t="6828" x="3619500" y="1708150"/>
          <p14:tracePt t="6836" x="3644900" y="1708150"/>
          <p14:tracePt t="6844" x="3670300" y="1708150"/>
          <p14:tracePt t="6852" x="3678238" y="1708150"/>
          <p14:tracePt t="6860" x="3695700" y="1708150"/>
          <p14:tracePt t="6868" x="3729038" y="1708150"/>
          <p14:tracePt t="6876" x="3738563" y="1708150"/>
          <p14:tracePt t="6884" x="3763963" y="1708150"/>
          <p14:tracePt t="6892" x="3789363" y="1708150"/>
          <p14:tracePt t="6900" x="3814763" y="1708150"/>
          <p14:tracePt t="6906" x="3822700" y="1708150"/>
          <p14:tracePt t="6914" x="3848100" y="1708150"/>
          <p14:tracePt t="6922" x="3883025" y="1708150"/>
          <p14:tracePt t="6930" x="3900488" y="1708150"/>
          <p14:tracePt t="6938" x="3925888" y="1708150"/>
          <p14:tracePt t="6946" x="3941763" y="1708150"/>
          <p14:tracePt t="6954" x="3959225" y="1708150"/>
          <p14:tracePt t="6962" x="3984625" y="1708150"/>
          <p14:tracePt t="6970" x="3992563" y="1708150"/>
          <p14:tracePt t="6978" x="4017963" y="1708150"/>
          <p14:tracePt t="6984" x="4052888" y="1708150"/>
          <p14:tracePt t="6992" x="4060825" y="1708150"/>
          <p14:tracePt t="7000" x="4086225" y="1708150"/>
          <p14:tracePt t="7009" x="4111625" y="1716088"/>
          <p14:tracePt t="7016" x="4121150" y="1716088"/>
          <p14:tracePt t="7025" x="4146550" y="1716088"/>
          <p14:tracePt t="7032" x="4154488" y="1716088"/>
          <p14:tracePt t="7040" x="4179888" y="1716088"/>
          <p14:tracePt t="7048" x="4187825" y="1716088"/>
          <p14:tracePt t="7064" x="4205288" y="1716088"/>
          <p14:tracePt t="7072" x="4214813" y="1716088"/>
          <p14:tracePt t="7368" x="4187825" y="1725613"/>
          <p14:tracePt t="7376" x="4129088" y="1751013"/>
          <p14:tracePt t="7384" x="4078288" y="1758950"/>
          <p14:tracePt t="7392" x="4017963" y="1766888"/>
          <p14:tracePt t="7400" x="3951288" y="1776413"/>
          <p14:tracePt t="7409" x="3873500" y="1793875"/>
          <p14:tracePt t="7416" x="3806825" y="1801813"/>
          <p14:tracePt t="7425" x="3746500" y="1809750"/>
          <p14:tracePt t="7432" x="3644900" y="1835150"/>
          <p14:tracePt t="7438" x="3568700" y="1844675"/>
          <p14:tracePt t="7446" x="3467100" y="1844675"/>
          <p14:tracePt t="7454" x="3381375" y="1852613"/>
          <p14:tracePt t="7462" x="3287713" y="1852613"/>
          <p14:tracePt t="7470" x="3186113" y="1860550"/>
          <p14:tracePt t="7478" x="3084513" y="1860550"/>
          <p14:tracePt t="7486" x="2973388" y="1885950"/>
          <p14:tracePt t="7494" x="2854325" y="1895475"/>
          <p14:tracePt t="7502" x="2727325" y="1920875"/>
          <p14:tracePt t="7510" x="2582863" y="1946275"/>
          <p14:tracePt t="7518" x="2420938" y="1971675"/>
          <p14:tracePt t="7525" x="2293938" y="1979613"/>
          <p14:tracePt t="7532" x="2182813" y="1997075"/>
          <p14:tracePt t="7540" x="2081213" y="2005013"/>
          <p14:tracePt t="7548" x="1997075" y="2014538"/>
          <p14:tracePt t="7556" x="1936750" y="2022475"/>
          <p14:tracePt t="7564" x="1893888" y="2022475"/>
          <p14:tracePt t="7572" x="1878013" y="2022475"/>
          <p14:tracePt t="7580" x="1852613" y="2030413"/>
          <p14:tracePt t="7588" x="1843088" y="2030413"/>
          <p14:tracePt t="7604" x="1835150" y="2030413"/>
          <p14:tracePt t="7612" x="1827213" y="2039938"/>
          <p14:tracePt t="7626" x="1809750" y="2055813"/>
          <p14:tracePt t="7642" x="1792288" y="2065338"/>
          <p14:tracePt t="7650" x="1758950" y="2082800"/>
          <p14:tracePt t="7659" x="1733550" y="2108200"/>
          <p14:tracePt t="7666" x="1716088" y="2124075"/>
          <p14:tracePt t="7675" x="1698625" y="2149475"/>
          <p14:tracePt t="7682" x="1682750" y="2159000"/>
          <p14:tracePt t="7690" x="1657350" y="2184400"/>
          <p14:tracePt t="7698" x="1639888" y="2192338"/>
          <p14:tracePt t="7704" x="1639888" y="2200275"/>
          <p14:tracePt t="7712" x="1614488" y="2235200"/>
          <p14:tracePt t="7720" x="1597025" y="2243138"/>
          <p14:tracePt t="7728" x="1589088" y="2252663"/>
          <p14:tracePt t="7736" x="1571625" y="2278063"/>
          <p14:tracePt t="7744" x="1571625" y="2293938"/>
          <p14:tracePt t="7752" x="1563688" y="2303463"/>
          <p14:tracePt t="7760" x="1563688" y="2311400"/>
          <p14:tracePt t="7768" x="1554163" y="2319338"/>
          <p14:tracePt t="7784" x="1546225" y="2336800"/>
          <p14:tracePt t="7798" x="1546225" y="2344738"/>
          <p14:tracePt t="7814" x="1546225" y="2354263"/>
          <p14:tracePt t="7830" x="1546225" y="2371725"/>
          <p14:tracePt t="7846" x="1546225" y="2379663"/>
          <p14:tracePt t="7854" x="1546225" y="2387600"/>
          <p14:tracePt t="7870" x="1546225" y="2405063"/>
          <p14:tracePt t="7900" x="1554163" y="2422525"/>
          <p14:tracePt t="7909" x="1571625" y="2430463"/>
          <p14:tracePt t="7924" x="1597025" y="2438400"/>
          <p14:tracePt t="7932" x="1614488" y="2438400"/>
          <p14:tracePt t="7940" x="1647825" y="2438400"/>
          <p14:tracePt t="7948" x="1665288" y="2438400"/>
          <p14:tracePt t="7956" x="1698625" y="2438400"/>
          <p14:tracePt t="7964" x="1724025" y="2438400"/>
          <p14:tracePt t="7970" x="1758950" y="2438400"/>
          <p14:tracePt t="7978" x="1776413" y="2438400"/>
          <p14:tracePt t="7986" x="1801813" y="2438400"/>
          <p14:tracePt t="7994" x="1835150" y="2438400"/>
          <p14:tracePt t="8002" x="1852613" y="2438400"/>
          <p14:tracePt t="8010" x="1878013" y="2438400"/>
          <p14:tracePt t="8018" x="1903413" y="2438400"/>
          <p14:tracePt t="8034" x="1911350" y="2438400"/>
          <p14:tracePt t="8058" x="1920875" y="2438400"/>
          <p14:tracePt t="8064" x="1928813" y="2438400"/>
          <p14:tracePt t="8080" x="1928813" y="2447925"/>
          <p14:tracePt t="8104" x="1936750" y="2455863"/>
          <p14:tracePt t="8120" x="1954213" y="2481263"/>
          <p14:tracePt t="8128" x="1962150" y="2489200"/>
          <p14:tracePt t="8136" x="1962150" y="2506663"/>
          <p14:tracePt t="8144" x="1971675" y="2516188"/>
          <p14:tracePt t="8159" x="1979613" y="2516188"/>
          <p14:tracePt t="8166" x="1987550" y="2532063"/>
          <p14:tracePt t="8182" x="1987550" y="2541588"/>
          <p14:tracePt t="8198" x="1997075" y="2541588"/>
          <p14:tracePt t="8222" x="2012950" y="2557463"/>
          <p14:tracePt t="8236" x="2022475" y="2566988"/>
          <p14:tracePt t="8252" x="2038350" y="2574925"/>
          <p14:tracePt t="8260" x="2081213" y="2574925"/>
          <p14:tracePt t="8268" x="2090738" y="2574925"/>
          <p14:tracePt t="8276" x="2116138" y="2582863"/>
          <p14:tracePt t="8284" x="2141538" y="2582863"/>
          <p14:tracePt t="8292" x="2166938" y="2582863"/>
          <p14:tracePt t="8300" x="2208213" y="2582863"/>
          <p14:tracePt t="8309" x="2235200" y="2582863"/>
          <p14:tracePt t="8316" x="2276475" y="2582863"/>
          <p14:tracePt t="8322" x="2352675" y="2582863"/>
          <p14:tracePt t="8330" x="2395538" y="2582863"/>
          <p14:tracePt t="8338" x="2463800" y="2582863"/>
          <p14:tracePt t="8346" x="2524125" y="2582863"/>
          <p14:tracePt t="8354" x="2590800" y="2582863"/>
          <p14:tracePt t="8362" x="2651125" y="2582863"/>
          <p14:tracePt t="8370" x="2719388" y="2582863"/>
          <p14:tracePt t="8378" x="2811463" y="2574925"/>
          <p14:tracePt t="8386" x="2879725" y="2574925"/>
          <p14:tracePt t="8394" x="2940050" y="2574925"/>
          <p14:tracePt t="8402" x="3008313" y="2574925"/>
          <p14:tracePt t="8409" x="3041650" y="2574925"/>
          <p14:tracePt t="8416" x="3084513" y="2574925"/>
          <p14:tracePt t="8425" x="3109913" y="2574925"/>
          <p14:tracePt t="8432" x="3127375" y="2574925"/>
          <p14:tracePt t="8456" x="3135313" y="2574925"/>
          <p14:tracePt t="8502" x="3135313" y="2592388"/>
          <p14:tracePt t="8510" x="3127375" y="2600325"/>
          <p14:tracePt t="8518" x="3117850" y="2608263"/>
          <p14:tracePt t="8526" x="3092450" y="2633663"/>
          <p14:tracePt t="8534" x="3074988" y="2643188"/>
          <p14:tracePt t="8542" x="3041650" y="2668588"/>
          <p14:tracePt t="8550" x="3024188" y="2676525"/>
          <p14:tracePt t="8559" x="2982913" y="2693988"/>
          <p14:tracePt t="8566" x="2922588" y="2727325"/>
          <p14:tracePt t="8575" x="2854325" y="2744788"/>
          <p14:tracePt t="8582" x="2752725" y="2778125"/>
          <p14:tracePt t="8588" x="2668588" y="2813050"/>
          <p14:tracePt t="8596" x="2574925" y="2846388"/>
          <p14:tracePt t="8605" x="2446338" y="2881313"/>
          <p14:tracePt t="8612" x="2327275" y="2914650"/>
          <p14:tracePt t="8620" x="2243138" y="2949575"/>
          <p14:tracePt t="8628" x="2116138" y="2982913"/>
          <p14:tracePt t="8636" x="1997075" y="3008313"/>
          <p14:tracePt t="8644" x="1911350" y="3033713"/>
          <p14:tracePt t="8652" x="1817688" y="3041650"/>
          <p14:tracePt t="8660" x="1733550" y="3051175"/>
          <p14:tracePt t="8668" x="1673225" y="3076575"/>
          <p14:tracePt t="8676" x="1597025" y="3094038"/>
          <p14:tracePt t="8682" x="1538288" y="3119438"/>
          <p14:tracePt t="8690" x="1477963" y="3135313"/>
          <p14:tracePt t="8699" x="1427163" y="3152775"/>
          <p14:tracePt t="8706" x="1384300" y="3170238"/>
          <p14:tracePt t="8714" x="1333500" y="3195638"/>
          <p14:tracePt t="8722" x="1308100" y="3203575"/>
          <p14:tracePt t="8730" x="1265238" y="3221038"/>
          <p14:tracePt t="8738" x="1239838" y="3238500"/>
          <p14:tracePt t="8746" x="1206500" y="3254375"/>
          <p14:tracePt t="8754" x="1173163" y="3271838"/>
          <p14:tracePt t="8762" x="1147763" y="3279775"/>
          <p14:tracePt t="8776" x="1130300" y="3289300"/>
          <p14:tracePt t="8784" x="1112838" y="3297238"/>
          <p14:tracePt t="8800" x="1104900" y="3305175"/>
          <p14:tracePt t="8809" x="1095375" y="3305175"/>
          <p14:tracePt t="8826" x="1087438" y="3305175"/>
          <p14:tracePt t="9552" x="1095375" y="3305175"/>
          <p14:tracePt t="9560" x="1120775" y="3297238"/>
          <p14:tracePt t="9568" x="1155700" y="3297238"/>
          <p14:tracePt t="9574" x="1198563" y="3297238"/>
          <p14:tracePt t="9582" x="1214438" y="3297238"/>
          <p14:tracePt t="9590" x="1239838" y="3297238"/>
          <p14:tracePt t="9598" x="1265238" y="3297238"/>
          <p14:tracePt t="9614" x="1274763" y="3297238"/>
          <p14:tracePt t="9622" x="1282700" y="3297238"/>
          <p14:tracePt t="10014" x="1274763" y="3279775"/>
          <p14:tracePt t="10022" x="1257300" y="3271838"/>
          <p14:tracePt t="10028" x="1249363" y="3263900"/>
          <p14:tracePt t="10036" x="1231900" y="3254375"/>
          <p14:tracePt t="10044" x="1206500" y="3238500"/>
          <p14:tracePt t="10052" x="1189038" y="3228975"/>
          <p14:tracePt t="10060" x="1173163" y="3221038"/>
          <p14:tracePt t="10068" x="1155700" y="3221038"/>
          <p14:tracePt t="10076" x="1130300" y="3203575"/>
          <p14:tracePt t="10084" x="1112838" y="3195638"/>
          <p14:tracePt t="10092" x="1095375" y="3186113"/>
          <p14:tracePt t="10100" x="1079500" y="3178175"/>
          <p14:tracePt t="10109" x="1069975" y="3178175"/>
          <p14:tracePt t="10114" x="1069975" y="3170238"/>
          <p14:tracePt t="10122" x="1054100" y="3170238"/>
          <p14:tracePt t="10138" x="1044575" y="3170238"/>
          <p14:tracePt t="10154" x="1044575" y="3160713"/>
          <p14:tracePt t="10194" x="1036638" y="3160713"/>
          <p14:tracePt t="10224" x="1028700" y="3160713"/>
          <p14:tracePt t="10248" x="1019175" y="3160713"/>
          <p14:tracePt t="10318" x="1011238" y="3160713"/>
          <p14:tracePt t="10334" x="993775" y="3160713"/>
          <p14:tracePt t="10350" x="985838" y="3160713"/>
          <p14:tracePt t="10366" x="968375" y="3160713"/>
          <p14:tracePt t="10380" x="960438" y="3160713"/>
          <p14:tracePt t="10388" x="942975" y="3160713"/>
          <p14:tracePt t="10396" x="935038" y="3160713"/>
          <p14:tracePt t="10412" x="925513" y="3160713"/>
          <p14:tracePt t="10420" x="917575" y="3160713"/>
          <p14:tracePt t="10436" x="909638" y="3160713"/>
          <p14:tracePt t="10781" x="935038" y="3160713"/>
          <p14:tracePt t="10804" x="950913" y="3160713"/>
          <p14:tracePt t="10812" x="960438" y="3160713"/>
          <p14:tracePt t="10820" x="976313" y="3160713"/>
          <p14:tracePt t="10826" x="1011238" y="3160713"/>
          <p14:tracePt t="10834" x="1054100" y="3160713"/>
          <p14:tracePt t="10842" x="1079500" y="3160713"/>
          <p14:tracePt t="10850" x="1120775" y="3160713"/>
          <p14:tracePt t="10859" x="1173163" y="3160713"/>
          <p14:tracePt t="10866" x="1214438" y="3160713"/>
          <p14:tracePt t="10875" x="1282700" y="3160713"/>
          <p14:tracePt t="10882" x="1325563" y="3160713"/>
          <p14:tracePt t="10890" x="1384300" y="3160713"/>
          <p14:tracePt t="10898" x="1452563" y="3160713"/>
          <p14:tracePt t="10906" x="1528763" y="3160713"/>
          <p14:tracePt t="10914" x="1589088" y="3170238"/>
          <p14:tracePt t="10920" x="1631950" y="3170238"/>
          <p14:tracePt t="10928" x="1698625" y="3170238"/>
          <p14:tracePt t="10936" x="1733550" y="3170238"/>
          <p14:tracePt t="10944" x="1776413" y="3178175"/>
          <p14:tracePt t="10952" x="1827213" y="3178175"/>
          <p14:tracePt t="10960" x="1843088" y="3178175"/>
          <p14:tracePt t="10968" x="1868488" y="3178175"/>
          <p14:tracePt t="10976" x="1893888" y="3178175"/>
          <p14:tracePt t="10984" x="1911350" y="3178175"/>
          <p14:tracePt t="10992" x="1928813" y="3178175"/>
          <p14:tracePt t="10998" x="1954213" y="3186113"/>
          <p14:tracePt t="11014" x="1962150" y="3186113"/>
          <p14:tracePt t="11030" x="1971675" y="3186113"/>
          <p14:tracePt t="11038" x="1979613" y="3186113"/>
          <p14:tracePt t="11062" x="1987550" y="3186113"/>
          <p14:tracePt t="11078" x="1997075" y="3186113"/>
          <p14:tracePt t="11092" x="2005013" y="3186113"/>
          <p14:tracePt t="11116" x="2012950" y="3186113"/>
          <p14:tracePt t="11132" x="2022475" y="3186113"/>
          <p14:tracePt t="11148" x="2030413" y="3186113"/>
          <p14:tracePt t="11172" x="2047875" y="3186113"/>
          <p14:tracePt t="11178" x="2055813" y="3186113"/>
          <p14:tracePt t="11186" x="2073275" y="3186113"/>
          <p14:tracePt t="11194" x="2081213" y="3186113"/>
          <p14:tracePt t="11202" x="2090738" y="3186113"/>
          <p14:tracePt t="11210" x="2106613" y="3186113"/>
          <p14:tracePt t="11218" x="2116138" y="3186113"/>
          <p14:tracePt t="11226" x="2124075" y="3186113"/>
          <p14:tracePt t="11234" x="2132013" y="3186113"/>
          <p14:tracePt t="11242" x="2149475" y="3186113"/>
          <p14:tracePt t="11250" x="2157413" y="3186113"/>
          <p14:tracePt t="11259" x="2182813" y="3186113"/>
          <p14:tracePt t="11266" x="2200275" y="3186113"/>
          <p14:tracePt t="11280" x="2235200" y="3186113"/>
          <p14:tracePt t="11288" x="2251075" y="3186113"/>
          <p14:tracePt t="11296" x="2268538" y="3186113"/>
          <p14:tracePt t="11304" x="2293938" y="3186113"/>
          <p14:tracePt t="11312" x="2311400" y="3186113"/>
          <p14:tracePt t="11320" x="2344738" y="3186113"/>
          <p14:tracePt t="11328" x="2352675" y="3186113"/>
          <p14:tracePt t="11336" x="2379663" y="3186113"/>
          <p14:tracePt t="11344" x="2387600" y="3186113"/>
          <p14:tracePt t="11352" x="2413000" y="3186113"/>
          <p14:tracePt t="11359" x="2420938" y="3186113"/>
          <p14:tracePt t="11366" x="2438400" y="3186113"/>
          <p14:tracePt t="11375" x="2455863" y="3186113"/>
          <p14:tracePt t="11382" x="2471738" y="3186113"/>
          <p14:tracePt t="11390" x="2489200" y="3186113"/>
          <p14:tracePt t="11398" x="2497138" y="3186113"/>
          <p14:tracePt t="11406" x="2506663" y="3186113"/>
          <p14:tracePt t="11414" x="2514600" y="3186113"/>
          <p14:tracePt t="11422" x="2524125" y="3186113"/>
          <p14:tracePt t="11430" x="2532063" y="3186113"/>
          <p14:tracePt t="11446" x="2540000" y="3186113"/>
          <p14:tracePt t="11452" x="2549525" y="3186113"/>
          <p14:tracePt t="11493" x="2557463" y="3186113"/>
          <p14:tracePt t="11892" x="2582863" y="3186113"/>
          <p14:tracePt t="11898" x="2600325" y="3186113"/>
          <p14:tracePt t="11906" x="2616200" y="3186113"/>
          <p14:tracePt t="11914" x="2651125" y="3195638"/>
          <p14:tracePt t="11922" x="2735263" y="3195638"/>
          <p14:tracePt t="11930" x="2786063" y="3195638"/>
          <p14:tracePt t="11938" x="2889250" y="3195638"/>
          <p14:tracePt t="11946" x="2973388" y="3195638"/>
          <p14:tracePt t="11954" x="3117850" y="3195638"/>
          <p14:tracePt t="11962" x="3228975" y="3195638"/>
          <p14:tracePt t="11970" x="3381375" y="3195638"/>
          <p14:tracePt t="11976" x="3508375" y="3195638"/>
          <p14:tracePt t="11984" x="3611563" y="3195638"/>
          <p14:tracePt t="11992" x="3721100" y="3195638"/>
          <p14:tracePt t="12000" x="3781425" y="3195638"/>
          <p14:tracePt t="12009" x="3832225" y="3195638"/>
          <p14:tracePt t="12016" x="3883025" y="3195638"/>
          <p14:tracePt t="12025" x="3908425" y="3195638"/>
          <p14:tracePt t="12032" x="3916363" y="3195638"/>
          <p14:tracePt t="12040" x="3925888" y="3195638"/>
          <p14:tracePt t="12142" x="3933825" y="3195638"/>
          <p14:tracePt t="12306" x="3941763" y="3195638"/>
          <p14:tracePt t="12330" x="3967163" y="3195638"/>
          <p14:tracePt t="12338" x="3992563" y="3195638"/>
          <p14:tracePt t="12344" x="4017963" y="3195638"/>
          <p14:tracePt t="12352" x="4070350" y="3195638"/>
          <p14:tracePt t="12360" x="4111625" y="3186113"/>
          <p14:tracePt t="12368" x="4171950" y="3186113"/>
          <p14:tracePt t="12376" x="4214813" y="3186113"/>
          <p14:tracePt t="12384" x="4291013" y="3186113"/>
          <p14:tracePt t="12392" x="4359275" y="3178175"/>
          <p14:tracePt t="12400" x="4443413" y="3178175"/>
          <p14:tracePt t="12409" x="4519613" y="3178175"/>
          <p14:tracePt t="12416" x="4605338" y="3160713"/>
          <p14:tracePt t="12425" x="4706938" y="3160713"/>
          <p14:tracePt t="12430" x="4775200" y="3160713"/>
          <p14:tracePt t="12438" x="4859338" y="3152775"/>
          <p14:tracePt t="12446" x="4935538" y="3152775"/>
          <p14:tracePt t="12454" x="4987925" y="3152775"/>
          <p14:tracePt t="12462" x="5029200" y="3152775"/>
          <p14:tracePt t="12470" x="5089525" y="3152775"/>
          <p14:tracePt t="12478" x="5114925" y="3152775"/>
          <p14:tracePt t="12486" x="5157788" y="3152775"/>
          <p14:tracePt t="12494" x="5199063" y="3152775"/>
          <p14:tracePt t="12502" x="5224463" y="3152775"/>
          <p14:tracePt t="12516" x="5249863" y="3152775"/>
          <p14:tracePt t="12525" x="5259388" y="3144838"/>
          <p14:tracePt t="12532" x="5267325" y="3144838"/>
          <p14:tracePt t="12564" x="5276850" y="3144838"/>
          <p14:tracePt t="12782" x="5318125" y="3144838"/>
          <p14:tracePt t="12790" x="5343525" y="3144838"/>
          <p14:tracePt t="12798" x="5394325" y="3144838"/>
          <p14:tracePt t="12806" x="5437188" y="3144838"/>
          <p14:tracePt t="12814" x="5487988" y="3144838"/>
          <p14:tracePt t="12822" x="5556250" y="3144838"/>
          <p14:tracePt t="12830" x="5616575" y="3144838"/>
          <p14:tracePt t="12838" x="5683250" y="3144838"/>
          <p14:tracePt t="12846" x="5726113" y="3144838"/>
          <p14:tracePt t="12854" x="5802313" y="3144838"/>
          <p14:tracePt t="12862" x="5862638" y="3144838"/>
          <p14:tracePt t="12870" x="5905500" y="3144838"/>
          <p14:tracePt t="12878" x="5964238" y="3144838"/>
          <p14:tracePt t="12884" x="6007100" y="3144838"/>
          <p14:tracePt t="12892" x="6049963" y="3144838"/>
          <p14:tracePt t="12900" x="6083300" y="3135313"/>
          <p14:tracePt t="12909" x="6108700" y="3135313"/>
          <p14:tracePt t="12916" x="6126163" y="3135313"/>
          <p14:tracePt t="12925" x="6134100" y="3135313"/>
          <p14:tracePt t="12956" x="6142038" y="3135313"/>
          <p14:tracePt t="13394" x="6167438" y="3135313"/>
          <p14:tracePt t="13402" x="6227763" y="3135313"/>
          <p14:tracePt t="13410" x="6270625" y="3135313"/>
          <p14:tracePt t="13416" x="6346825" y="3135313"/>
          <p14:tracePt t="13425" x="6430963" y="3127375"/>
          <p14:tracePt t="13432" x="6534150" y="3127375"/>
          <p14:tracePt t="13440" x="6643688" y="3127375"/>
          <p14:tracePt t="13448" x="6754813" y="3127375"/>
          <p14:tracePt t="13456" x="6856413" y="3127375"/>
          <p14:tracePt t="13464" x="6992938" y="3127375"/>
          <p14:tracePt t="13472" x="7094538" y="3127375"/>
          <p14:tracePt t="13480" x="7204075" y="3127375"/>
          <p14:tracePt t="13488" x="7289800" y="3127375"/>
          <p14:tracePt t="13496" x="7373938" y="3127375"/>
          <p14:tracePt t="13504" x="7426325" y="3127375"/>
          <p14:tracePt t="13510" x="7477125" y="3127375"/>
          <p14:tracePt t="13518" x="7510463" y="3127375"/>
          <p14:tracePt t="13526" x="7535863" y="3127375"/>
          <p14:tracePt t="13534" x="7553325" y="3127375"/>
          <p14:tracePt t="13543" x="7570788" y="3127375"/>
          <p14:tracePt t="13550" x="7578725" y="3127375"/>
          <p14:tracePt t="13559" x="7586663" y="3127375"/>
          <p14:tracePt t="13566" x="7596188" y="3127375"/>
          <p14:tracePt t="13575" x="7604125" y="3127375"/>
          <p14:tracePt t="13590" x="7612063" y="3127375"/>
          <p14:tracePt t="13596" x="7621588" y="3127375"/>
          <p14:tracePt t="15036" x="7629525" y="3127375"/>
          <p14:tracePt t="15060" x="7697788" y="3101975"/>
          <p14:tracePt t="15068" x="7715250" y="3094038"/>
          <p14:tracePt t="15076" x="7740650" y="3094038"/>
          <p14:tracePt t="15084" x="7773988" y="3094038"/>
          <p14:tracePt t="15092" x="7816850" y="3094038"/>
          <p14:tracePt t="15100" x="7842250" y="3084513"/>
          <p14:tracePt t="15109" x="7885113" y="3084513"/>
          <p14:tracePt t="15116" x="7910513" y="3084513"/>
          <p14:tracePt t="15125" x="7943850" y="3084513"/>
          <p14:tracePt t="15130" x="7961313" y="3084513"/>
          <p14:tracePt t="15138" x="7977188" y="3084513"/>
          <p14:tracePt t="15146" x="7994650" y="3084513"/>
          <p14:tracePt t="15154" x="8012113" y="3084513"/>
          <p14:tracePt t="16516" x="8020050" y="3094038"/>
          <p14:tracePt t="16532" x="8045450" y="3119438"/>
          <p14:tracePt t="16540" x="8062913" y="3127375"/>
          <p14:tracePt t="16548" x="8062913" y="3135313"/>
          <p14:tracePt t="16908" x="8070850" y="3144838"/>
          <p14:tracePt t="16932" x="8080375" y="3152775"/>
          <p14:tracePt t="17386" x="8062913" y="3152775"/>
          <p14:tracePt t="17400" x="8045450" y="3152775"/>
          <p14:tracePt t="17409" x="8029575" y="3160713"/>
          <p14:tracePt t="17416" x="8020050" y="3178175"/>
          <p14:tracePt t="17424" x="7994650" y="3195638"/>
          <p14:tracePt t="17432" x="7986713" y="3195638"/>
          <p14:tracePt t="17440" x="7977188" y="3203575"/>
          <p14:tracePt t="17472" x="7977188" y="3211513"/>
          <p14:tracePt t="17486" x="7969250" y="3221038"/>
          <p14:tracePt t="17502" x="7951788" y="3238500"/>
          <p14:tracePt t="17510" x="7935913" y="3254375"/>
          <p14:tracePt t="17518" x="7926388" y="3263900"/>
          <p14:tracePt t="17526" x="7918450" y="3271838"/>
          <p14:tracePt t="17543" x="7918450" y="3279775"/>
          <p14:tracePt t="17550" x="7910513" y="3297238"/>
          <p14:tracePt t="17559" x="7893050" y="3322638"/>
          <p14:tracePt t="17564" x="7867650" y="3348038"/>
          <p14:tracePt t="17572" x="7832725" y="3398838"/>
          <p14:tracePt t="17580" x="7824788" y="3424238"/>
          <p14:tracePt t="17588" x="7807325" y="3441700"/>
          <p14:tracePt t="17596" x="7791450" y="3467100"/>
          <p14:tracePt t="17612" x="7781925" y="3475038"/>
          <p14:tracePt t="17620" x="7781925" y="3484563"/>
          <p14:tracePt t="17644" x="7773988" y="3492500"/>
          <p14:tracePt t="17659" x="7756525" y="3517900"/>
          <p14:tracePt t="17666" x="7756525" y="3552825"/>
          <p14:tracePt t="17674" x="7715250" y="3603625"/>
          <p14:tracePt t="17683" x="7680325" y="3636963"/>
          <p14:tracePt t="17690" x="7654925" y="3687763"/>
          <p14:tracePt t="17698" x="7596188" y="3763963"/>
          <p14:tracePt t="17706" x="7570788" y="3806825"/>
          <p14:tracePt t="17714" x="7545388" y="3849688"/>
          <p14:tracePt t="17722" x="7510463" y="3900488"/>
          <p14:tracePt t="17730" x="7485063" y="3951288"/>
          <p14:tracePt t="17738" x="7459663" y="3976688"/>
          <p14:tracePt t="17744" x="7426325" y="4027488"/>
          <p14:tracePt t="17752" x="7383463" y="4079875"/>
          <p14:tracePt t="17760" x="7332663" y="4130675"/>
          <p14:tracePt t="17768" x="7307263" y="4156075"/>
          <p14:tracePt t="17776" x="7256463" y="4206875"/>
          <p14:tracePt t="17784" x="7204075" y="4257675"/>
          <p14:tracePt t="17792" x="7127875" y="4316413"/>
          <p14:tracePt t="17800" x="7077075" y="4368800"/>
          <p14:tracePt t="17809" x="7026275" y="4410075"/>
          <p14:tracePt t="17816" x="6983413" y="4435475"/>
          <p14:tracePt t="17824" x="6950075" y="4452938"/>
          <p14:tracePt t="17830" x="6915150" y="4470400"/>
          <p14:tracePt t="17838" x="6889750" y="4478338"/>
          <p14:tracePt t="17846" x="6881813" y="4486275"/>
          <p14:tracePt t="17854" x="6864350" y="4486275"/>
          <p14:tracePt t="17870" x="6848475" y="4495800"/>
          <p14:tracePt t="17924" x="6831013" y="4513263"/>
          <p14:tracePt t="17940" x="6813550" y="4521200"/>
          <p14:tracePt t="17949" x="6805613" y="4529138"/>
          <p14:tracePt t="17956" x="6797675" y="4529138"/>
          <p14:tracePt t="17972" x="6788150" y="4538663"/>
          <p14:tracePt t="17988" x="6788150" y="4546600"/>
          <p14:tracePt t="18004" x="6762750" y="4572000"/>
          <p14:tracePt t="18010" x="6754813" y="4589463"/>
          <p14:tracePt t="18018" x="6737350" y="4605338"/>
          <p14:tracePt t="18026" x="6737350" y="4614863"/>
          <p14:tracePt t="18034" x="6729413" y="4614863"/>
          <p14:tracePt t="18136" x="6719888" y="4622800"/>
          <p14:tracePt t="18160" x="6711950" y="4630738"/>
          <p14:tracePt t="18176" x="6704013" y="4630738"/>
          <p14:tracePt t="18214" x="6694488" y="4630738"/>
          <p14:tracePt t="18230" x="6686550" y="4640263"/>
          <p14:tracePt t="18238" x="6661150" y="4648200"/>
          <p14:tracePt t="18246" x="6653213" y="4648200"/>
          <p14:tracePt t="18254" x="6643688" y="4648200"/>
          <p14:tracePt t="18262" x="6618288" y="4648200"/>
          <p14:tracePt t="18270" x="6600825" y="4648200"/>
          <p14:tracePt t="18284" x="6584950" y="4648200"/>
          <p14:tracePt t="18293" x="6575425" y="4648200"/>
          <p14:tracePt t="18300" x="6567488" y="4648200"/>
          <p14:tracePt t="18309" x="6559550" y="4648200"/>
          <p14:tracePt t="18316" x="6550025" y="4648200"/>
          <p14:tracePt t="18324" x="6542088" y="4648200"/>
          <p14:tracePt t="18340" x="6524625" y="4648200"/>
          <p14:tracePt t="18364" x="6508750" y="4648200"/>
          <p14:tracePt t="18370" x="6499225" y="4648200"/>
          <p14:tracePt t="18386" x="6491288" y="4648200"/>
          <p14:tracePt t="18402" x="6483350" y="4648200"/>
          <p14:tracePt t="18418" x="6473825" y="4648200"/>
          <p14:tracePt t="18550" x="6473825" y="4640263"/>
          <p14:tracePt t="18582" x="6465888" y="4640263"/>
          <p14:tracePt t="18606" x="6456363" y="4630738"/>
          <p14:tracePt t="18660" x="6448425" y="4622800"/>
          <p14:tracePt t="18676" x="6430963" y="4614863"/>
          <p14:tracePt t="18693" x="6405563" y="4605338"/>
          <p14:tracePt t="18700" x="6405563" y="4597400"/>
          <p14:tracePt t="18709" x="6397625" y="4589463"/>
          <p14:tracePt t="18724" x="6380163" y="4579938"/>
          <p14:tracePt t="18730" x="6338888" y="4546600"/>
          <p14:tracePt t="18738" x="6311900" y="4529138"/>
          <p14:tracePt t="18746" x="6278563" y="4513263"/>
          <p14:tracePt t="18754" x="6253163" y="4503738"/>
          <p14:tracePt t="18762" x="6210300" y="4478338"/>
          <p14:tracePt t="18770" x="6184900" y="4470400"/>
          <p14:tracePt t="18778" x="6167438" y="4452938"/>
          <p14:tracePt t="18786" x="6142038" y="4445000"/>
          <p14:tracePt t="18794" x="6134100" y="4435475"/>
          <p14:tracePt t="18802" x="6126163" y="4427538"/>
          <p14:tracePt t="18810" x="6116638" y="4427538"/>
          <p14:tracePt t="18816" x="6108700" y="4419600"/>
          <p14:tracePt t="18840" x="6100763" y="4410075"/>
          <p14:tracePt t="19544" x="6108700" y="4402138"/>
          <p14:tracePt t="19560" x="6134100" y="4402138"/>
          <p14:tracePt t="19568" x="6167438" y="4384675"/>
          <p14:tracePt t="19576" x="6184900" y="4376738"/>
          <p14:tracePt t="19584" x="6219825" y="4359275"/>
          <p14:tracePt t="19592" x="6245225" y="4359275"/>
          <p14:tracePt t="19600" x="6270625" y="4341813"/>
          <p14:tracePt t="19609" x="6278563" y="4333875"/>
          <p14:tracePt t="19616" x="6296025" y="4325938"/>
          <p14:tracePt t="19630" x="6311900" y="4316413"/>
          <p14:tracePt t="19646" x="6354763" y="4308475"/>
          <p14:tracePt t="19654" x="6372225" y="4300538"/>
          <p14:tracePt t="19662" x="6389688" y="4291013"/>
          <p14:tracePt t="19670" x="6415088" y="4283075"/>
          <p14:tracePt t="19678" x="6448425" y="4275138"/>
          <p14:tracePt t="19686" x="6473825" y="4265613"/>
          <p14:tracePt t="19694" x="6491288" y="4257675"/>
          <p14:tracePt t="19702" x="6516688" y="4257675"/>
          <p14:tracePt t="19709" x="6524625" y="4257675"/>
          <p14:tracePt t="19716" x="6534150" y="4257675"/>
          <p14:tracePt t="19724" x="6542088" y="4257675"/>
          <p14:tracePt t="19732" x="6550025" y="4257675"/>
          <p14:tracePt t="19748" x="6559550" y="4257675"/>
          <p14:tracePt t="20672" x="6534150" y="4257675"/>
          <p14:tracePt t="20680" x="6524625" y="4257675"/>
          <p14:tracePt t="20688" x="6491288" y="4257675"/>
          <p14:tracePt t="20696" x="6483350" y="4257675"/>
          <p14:tracePt t="20704" x="6465888" y="4257675"/>
          <p14:tracePt t="20710" x="6430963" y="4257675"/>
          <p14:tracePt t="20718" x="6397625" y="4257675"/>
          <p14:tracePt t="20726" x="6354763" y="4257675"/>
          <p14:tracePt t="20734" x="6311900" y="4257675"/>
          <p14:tracePt t="20743" x="6245225" y="4257675"/>
          <p14:tracePt t="20750" x="6194425" y="4257675"/>
          <p14:tracePt t="20759" x="6142038" y="4257675"/>
          <p14:tracePt t="20766" x="6100763" y="4257675"/>
          <p14:tracePt t="20774" x="6040438" y="4257675"/>
          <p14:tracePt t="20782" x="5989638" y="4257675"/>
          <p14:tracePt t="20790" x="5946775" y="4249738"/>
          <p14:tracePt t="20796" x="5905500" y="4249738"/>
          <p14:tracePt t="20804" x="5880100" y="4240213"/>
          <p14:tracePt t="20812" x="5853113" y="4232275"/>
          <p14:tracePt t="20820" x="5845175" y="4224338"/>
          <p14:tracePt t="20828" x="5837238" y="4224338"/>
          <p14:tracePt t="20844" x="5819775" y="4214813"/>
          <p14:tracePt t="20906" x="5837238" y="4189413"/>
          <p14:tracePt t="20914" x="5853113" y="4171950"/>
          <p14:tracePt t="20922" x="5862638" y="4171950"/>
          <p14:tracePt t="20930" x="5880100" y="4164013"/>
          <p14:tracePt t="20938" x="5905500" y="4156075"/>
          <p14:tracePt t="20946" x="5938838" y="4146550"/>
          <p14:tracePt t="20954" x="5981700" y="4146550"/>
          <p14:tracePt t="20962" x="6015038" y="4146550"/>
          <p14:tracePt t="20970" x="6049963" y="4146550"/>
          <p14:tracePt t="20976" x="6100763" y="4146550"/>
          <p14:tracePt t="20984" x="6151563" y="4146550"/>
          <p14:tracePt t="20992" x="6202363" y="4146550"/>
          <p14:tracePt t="21000" x="6245225" y="4146550"/>
          <p14:tracePt t="21009" x="6321425" y="4181475"/>
          <p14:tracePt t="21016" x="6354763" y="4197350"/>
          <p14:tracePt t="21024" x="6405563" y="4224338"/>
          <p14:tracePt t="21032" x="6430963" y="4240213"/>
          <p14:tracePt t="21040" x="6456363" y="4265613"/>
          <p14:tracePt t="21048" x="6465888" y="4291013"/>
          <p14:tracePt t="21060" x="6483350" y="4325938"/>
          <p14:tracePt t="21062" x="6491288" y="4325938"/>
          <p14:tracePt t="21070" x="6499225" y="4359275"/>
          <p14:tracePt t="21078" x="6508750" y="4384675"/>
          <p14:tracePt t="21086" x="6516688" y="4384675"/>
          <p14:tracePt t="21094" x="6516688" y="4419600"/>
          <p14:tracePt t="21110" x="6516688" y="4452938"/>
          <p14:tracePt t="21126" x="6508750" y="4470400"/>
          <p14:tracePt t="21134" x="6491288" y="4495800"/>
          <p14:tracePt t="21143" x="6473825" y="4513263"/>
          <p14:tracePt t="21148" x="6465888" y="4513263"/>
          <p14:tracePt t="21156" x="6440488" y="4529138"/>
          <p14:tracePt t="21164" x="6430963" y="4538663"/>
          <p14:tracePt t="21172" x="6423025" y="4546600"/>
          <p14:tracePt t="21180" x="6405563" y="4546600"/>
          <p14:tracePt t="21188" x="6372225" y="4554538"/>
          <p14:tracePt t="21196" x="6364288" y="4554538"/>
          <p14:tracePt t="21204" x="6338888" y="4554538"/>
          <p14:tracePt t="21212" x="6303963" y="4554538"/>
          <p14:tracePt t="21220" x="6278563" y="4546600"/>
          <p14:tracePt t="21228" x="6253163" y="4529138"/>
          <p14:tracePt t="21234" x="6235700" y="4513263"/>
          <p14:tracePt t="21243" x="6219825" y="4503738"/>
          <p14:tracePt t="21250" x="6194425" y="4470400"/>
          <p14:tracePt t="21260" x="6176963" y="4445000"/>
          <p14:tracePt t="21266" x="6167438" y="4435475"/>
          <p14:tracePt t="21274" x="6159500" y="4410075"/>
          <p14:tracePt t="21282" x="6151563" y="4376738"/>
          <p14:tracePt t="21290" x="6142038" y="4351338"/>
          <p14:tracePt t="21298" x="6142038" y="4333875"/>
          <p14:tracePt t="21306" x="6142038" y="4300538"/>
          <p14:tracePt t="21314" x="6142038" y="4275138"/>
          <p14:tracePt t="21322" x="6142038" y="4249738"/>
          <p14:tracePt t="21328" x="6151563" y="4249738"/>
          <p14:tracePt t="21336" x="6159500" y="4224338"/>
          <p14:tracePt t="21344" x="6167438" y="4214813"/>
          <p14:tracePt t="21352" x="6176963" y="4197350"/>
          <p14:tracePt t="21360" x="6210300" y="4181475"/>
          <p14:tracePt t="21368" x="6245225" y="4171950"/>
          <p14:tracePt t="21376" x="6321425" y="4164013"/>
          <p14:tracePt t="21384" x="6364288" y="4156075"/>
          <p14:tracePt t="21392" x="6405563" y="4156075"/>
          <p14:tracePt t="21400" x="6483350" y="4156075"/>
          <p14:tracePt t="21409" x="6516688" y="4156075"/>
          <p14:tracePt t="21416" x="6584950" y="4164013"/>
          <p14:tracePt t="21422" x="6643688" y="4181475"/>
          <p14:tracePt t="21430" x="6694488" y="4214813"/>
          <p14:tracePt t="21438" x="6737350" y="4232275"/>
          <p14:tracePt t="21446" x="6762750" y="4249738"/>
          <p14:tracePt t="21454" x="6780213" y="4265613"/>
          <p14:tracePt t="21462" x="6797675" y="4275138"/>
          <p14:tracePt t="21470" x="6805613" y="4300538"/>
          <p14:tracePt t="21478" x="6805613" y="4308475"/>
          <p14:tracePt t="21486" x="6805613" y="4316413"/>
          <p14:tracePt t="21494" x="6805613" y="4333875"/>
          <p14:tracePt t="21502" x="6805613" y="4351338"/>
          <p14:tracePt t="21516" x="6805613" y="4376738"/>
          <p14:tracePt t="21524" x="6805613" y="4384675"/>
          <p14:tracePt t="21532" x="6805613" y="4402138"/>
          <p14:tracePt t="21540" x="6797675" y="4419600"/>
          <p14:tracePt t="21548" x="6770688" y="4445000"/>
          <p14:tracePt t="21556" x="6754813" y="4452938"/>
          <p14:tracePt t="21564" x="6737350" y="4452938"/>
          <p14:tracePt t="21572" x="6719888" y="4470400"/>
          <p14:tracePt t="21580" x="6686550" y="4478338"/>
          <p14:tracePt t="21588" x="6653213" y="4478338"/>
          <p14:tracePt t="21594" x="6610350" y="4478338"/>
          <p14:tracePt t="21602" x="6567488" y="4478338"/>
          <p14:tracePt t="21610" x="6524625" y="4478338"/>
          <p14:tracePt t="21618" x="6448425" y="4478338"/>
          <p14:tracePt t="21626" x="6405563" y="4470400"/>
          <p14:tracePt t="21634" x="6372225" y="4452938"/>
          <p14:tracePt t="21643" x="6321425" y="4435475"/>
          <p14:tracePt t="21650" x="6296025" y="4419600"/>
          <p14:tracePt t="21659" x="6286500" y="4410075"/>
          <p14:tracePt t="21666" x="6286500" y="4402138"/>
          <p14:tracePt t="21674" x="6278563" y="4394200"/>
          <p14:tracePt t="21680" x="6270625" y="4384675"/>
          <p14:tracePt t="21688" x="6270625" y="4376738"/>
          <p14:tracePt t="21696" x="6261100" y="4359275"/>
          <p14:tracePt t="21704" x="6261100" y="4325938"/>
          <p14:tracePt t="21712" x="6261100" y="4316413"/>
          <p14:tracePt t="21720" x="6261100" y="4291013"/>
          <p14:tracePt t="21728" x="6278563" y="4265613"/>
          <p14:tracePt t="21736" x="6286500" y="4257675"/>
          <p14:tracePt t="21744" x="6311900" y="4232275"/>
          <p14:tracePt t="21752" x="6321425" y="4224338"/>
          <p14:tracePt t="21760" x="6346825" y="4197350"/>
          <p14:tracePt t="21768" x="6380163" y="4189413"/>
          <p14:tracePt t="21774" x="6405563" y="4181475"/>
          <p14:tracePt t="21782" x="6440488" y="4181475"/>
          <p14:tracePt t="21790" x="6483350" y="4181475"/>
          <p14:tracePt t="21798" x="6499225" y="4181475"/>
          <p14:tracePt t="21806" x="6524625" y="4181475"/>
          <p14:tracePt t="21814" x="6567488" y="4181475"/>
          <p14:tracePt t="21822" x="6575425" y="4197350"/>
          <p14:tracePt t="21830" x="6600825" y="4224338"/>
          <p14:tracePt t="21838" x="6626225" y="4249738"/>
          <p14:tracePt t="21846" x="6635750" y="4275138"/>
          <p14:tracePt t="21854" x="6643688" y="4300538"/>
          <p14:tracePt t="21862" x="6653213" y="4325938"/>
          <p14:tracePt t="21868" x="6653213" y="4351338"/>
          <p14:tracePt t="21877" x="6653213" y="4359275"/>
          <p14:tracePt t="21884" x="6653213" y="4384675"/>
          <p14:tracePt t="21893" x="6653213" y="4394200"/>
          <p14:tracePt t="21900" x="6653213" y="4402138"/>
          <p14:tracePt t="21909" x="6653213" y="4410075"/>
          <p14:tracePt t="21916" x="6653213" y="4419600"/>
          <p14:tracePt t="21924" x="6653213" y="4427538"/>
          <p14:tracePt t="21932" x="6653213" y="4445000"/>
          <p14:tracePt t="21946" x="6643688" y="4452938"/>
          <p14:tracePt t="21954" x="6635750" y="4460875"/>
          <p14:tracePt t="21970" x="6626225" y="4470400"/>
          <p14:tracePt t="22190" x="6618288" y="4470400"/>
          <p14:tracePt t="23426" x="6600825" y="4478338"/>
          <p14:tracePt t="23443" x="6542088" y="4486275"/>
          <p14:tracePt t="23450" x="6516688" y="4495800"/>
          <p14:tracePt t="23458" x="6465888" y="4503738"/>
          <p14:tracePt t="23466" x="6389688" y="4521200"/>
          <p14:tracePt t="23474" x="6364288" y="4521200"/>
          <p14:tracePt t="23480" x="6296025" y="4529138"/>
          <p14:tracePt t="23488" x="6253163" y="4529138"/>
          <p14:tracePt t="23496" x="6219825" y="4529138"/>
          <p14:tracePt t="23504" x="6176963" y="4529138"/>
          <p14:tracePt t="23512" x="6151563" y="4538663"/>
          <p14:tracePt t="23520" x="6116638" y="4538663"/>
          <p14:tracePt t="23528" x="6075363" y="4538663"/>
          <p14:tracePt t="23536" x="6057900" y="4538663"/>
          <p14:tracePt t="23544" x="6015038" y="4538663"/>
          <p14:tracePt t="23552" x="5989638" y="4538663"/>
          <p14:tracePt t="23560" x="5946775" y="4538663"/>
          <p14:tracePt t="23566" x="5921375" y="4538663"/>
          <p14:tracePt t="23574" x="5905500" y="4538663"/>
          <p14:tracePt t="23582" x="5880100" y="4538663"/>
          <p14:tracePt t="23590" x="5870575" y="4538663"/>
          <p14:tracePt t="23598" x="5862638" y="4538663"/>
          <p14:tracePt t="23606" x="5853113" y="4538663"/>
          <p14:tracePt t="23614" x="5845175" y="4538663"/>
          <p14:tracePt t="23652" x="5819775" y="4538663"/>
          <p14:tracePt t="23668" x="5811838" y="4538663"/>
          <p14:tracePt t="23676" x="5794375" y="4538663"/>
          <p14:tracePt t="23684" x="5786438" y="4538663"/>
          <p14:tracePt t="23700" x="5776913" y="4538663"/>
          <p14:tracePt t="23709" x="5768975" y="4538663"/>
          <p14:tracePt t="23716" x="5761038" y="4529138"/>
          <p14:tracePt t="23732" x="5751513" y="4521200"/>
          <p14:tracePt t="23746" x="5743575" y="4521200"/>
          <p14:tracePt t="23786" x="5735638" y="4521200"/>
          <p14:tracePt t="24006" x="5751513" y="4521200"/>
          <p14:tracePt t="24012" x="5761038" y="4521200"/>
          <p14:tracePt t="24028" x="5776913" y="4521200"/>
          <p14:tracePt t="24036" x="5786438" y="4521200"/>
          <p14:tracePt t="24044" x="5794375" y="4521200"/>
          <p14:tracePt t="24060" x="5802313" y="4521200"/>
          <p14:tracePt t="24068" x="5811838" y="4521200"/>
          <p14:tracePt t="24076" x="5827713" y="4521200"/>
          <p14:tracePt t="24084" x="5845175" y="4521200"/>
          <p14:tracePt t="24093" x="5853113" y="4521200"/>
          <p14:tracePt t="24098" x="5870575" y="4521200"/>
          <p14:tracePt t="24106" x="5880100" y="4521200"/>
          <p14:tracePt t="24114" x="5905500" y="4521200"/>
          <p14:tracePt t="24122" x="5913438" y="4521200"/>
          <p14:tracePt t="24130" x="5921375" y="4521200"/>
          <p14:tracePt t="24138" x="5946775" y="4521200"/>
          <p14:tracePt t="24146" x="5956300" y="4521200"/>
          <p14:tracePt t="24154" x="5972175" y="4521200"/>
          <p14:tracePt t="24162" x="5997575" y="4521200"/>
          <p14:tracePt t="24170" x="6007100" y="4521200"/>
          <p14:tracePt t="24178" x="6032500" y="4521200"/>
          <p14:tracePt t="24184" x="6040438" y="4521200"/>
          <p14:tracePt t="24193" x="6065838" y="4521200"/>
          <p14:tracePt t="24200" x="6083300" y="4521200"/>
          <p14:tracePt t="24209" x="6100763" y="4521200"/>
          <p14:tracePt t="24216" x="6108700" y="4521200"/>
          <p14:tracePt t="24224" x="6126163" y="4521200"/>
          <p14:tracePt t="24232" x="6142038" y="4521200"/>
          <p14:tracePt t="24248" x="6151563" y="4521200"/>
          <p14:tracePt t="24264" x="6159500" y="4521200"/>
          <p14:tracePt t="25664" x="6134100" y="4538663"/>
          <p14:tracePt t="25672" x="6075363" y="4554538"/>
          <p14:tracePt t="25680" x="6024563" y="4579938"/>
          <p14:tracePt t="25688" x="5946775" y="4605338"/>
          <p14:tracePt t="25696" x="5888038" y="4622800"/>
          <p14:tracePt t="25704" x="5819775" y="4630738"/>
          <p14:tracePt t="25712" x="5761038" y="4640263"/>
          <p14:tracePt t="25718" x="5683250" y="4648200"/>
          <p14:tracePt t="25727" x="5599113" y="4657725"/>
          <p14:tracePt t="25734" x="5497513" y="4673600"/>
          <p14:tracePt t="25743" x="5394325" y="4683125"/>
          <p14:tracePt t="25750" x="5310188" y="4683125"/>
          <p14:tracePt t="25759" x="5224463" y="4691063"/>
          <p14:tracePt t="25766" x="5165725" y="4708525"/>
          <p14:tracePt t="25774" x="5122863" y="4716463"/>
          <p14:tracePt t="25782" x="5089525" y="4724400"/>
          <p14:tracePt t="25790" x="5064125" y="4724400"/>
          <p14:tracePt t="25798" x="5038725" y="4733925"/>
          <p14:tracePt t="25804" x="5029200" y="4733925"/>
          <p14:tracePt t="25812" x="5003800" y="4749800"/>
          <p14:tracePt t="25820" x="4987925" y="4759325"/>
          <p14:tracePt t="25836" x="4953000" y="4775200"/>
          <p14:tracePt t="25844" x="4945063" y="4784725"/>
          <p14:tracePt t="25852" x="4919663" y="4802188"/>
          <p14:tracePt t="25860" x="4894263" y="4818063"/>
          <p14:tracePt t="25868" x="4868863" y="4827588"/>
          <p14:tracePt t="25876" x="4833938" y="4843463"/>
          <p14:tracePt t="25884" x="4826000" y="4852988"/>
          <p14:tracePt t="25892" x="4808538" y="4860925"/>
          <p14:tracePt t="25898" x="4791075" y="4860925"/>
          <p14:tracePt t="25906" x="4775200" y="4878388"/>
          <p14:tracePt t="25914" x="4757738" y="4886325"/>
          <p14:tracePt t="25922" x="4732338" y="4894263"/>
          <p14:tracePt t="25930" x="4714875" y="4903788"/>
          <p14:tracePt t="25938" x="4681538" y="4919663"/>
          <p14:tracePt t="25946" x="4664075" y="4929188"/>
          <p14:tracePt t="25954" x="4638675" y="4946650"/>
          <p14:tracePt t="25962" x="4605338" y="4954588"/>
          <p14:tracePt t="25970" x="4579938" y="4972050"/>
          <p14:tracePt t="25978" x="4554538" y="4979988"/>
          <p14:tracePt t="25994" x="4519613" y="4987925"/>
          <p14:tracePt t="26009" x="4511675" y="4997450"/>
          <p14:tracePt t="26016" x="4494213" y="4997450"/>
          <p14:tracePt t="26024" x="4494213" y="5005388"/>
          <p14:tracePt t="26040" x="4486275" y="5005388"/>
          <p14:tracePt t="26056" x="4476750" y="5005388"/>
          <p14:tracePt t="26839" x="4494213" y="5005388"/>
          <p14:tracePt t="26846" x="4511675" y="5005388"/>
          <p14:tracePt t="26854" x="4537075" y="5005388"/>
          <p14:tracePt t="26862" x="4562475" y="5005388"/>
          <p14:tracePt t="26870" x="4595813" y="5005388"/>
          <p14:tracePt t="26878" x="4638675" y="5005388"/>
          <p14:tracePt t="26886" x="4664075" y="5005388"/>
          <p14:tracePt t="26893" x="4706938" y="5005388"/>
          <p14:tracePt t="26900" x="4749800" y="5005388"/>
          <p14:tracePt t="26909" x="4791075" y="5005388"/>
          <p14:tracePt t="26916" x="4833938" y="5005388"/>
          <p14:tracePt t="26924" x="4876800" y="5005388"/>
          <p14:tracePt t="26932" x="4927600" y="5005388"/>
          <p14:tracePt t="26940" x="4995863" y="5005388"/>
          <p14:tracePt t="26948" x="5038725" y="5005388"/>
          <p14:tracePt t="26956" x="5097463" y="5005388"/>
          <p14:tracePt t="26964" x="5140325" y="5005388"/>
          <p14:tracePt t="26972" x="5191125" y="5005388"/>
          <p14:tracePt t="26980" x="5233988" y="5005388"/>
          <p14:tracePt t="26986" x="5249863" y="5005388"/>
          <p14:tracePt t="26994" x="5276850" y="5005388"/>
          <p14:tracePt t="27002" x="5292725" y="5005388"/>
          <p14:tracePt t="27027" x="5302250" y="5005388"/>
          <p14:tracePt t="34148" x="5292725" y="5005388"/>
          <p14:tracePt t="34164" x="5284788" y="5013325"/>
          <p14:tracePt t="34180" x="5267325" y="5022850"/>
          <p14:tracePt t="34188" x="5249863" y="5022850"/>
          <p14:tracePt t="34194" x="5224463" y="5030788"/>
          <p14:tracePt t="34202" x="5208588" y="5038725"/>
          <p14:tracePt t="34210" x="5199063" y="5038725"/>
          <p14:tracePt t="34218" x="5191125" y="5038725"/>
          <p14:tracePt t="34227" x="5183188" y="5048250"/>
          <p14:tracePt t="34234" x="5157788" y="5056188"/>
          <p14:tracePt t="34243" x="5140325" y="5056188"/>
          <p14:tracePt t="34250" x="5114925" y="5056188"/>
          <p14:tracePt t="34258" x="5089525" y="5056188"/>
          <p14:tracePt t="34266" x="5054600" y="5056188"/>
          <p14:tracePt t="34274" x="5029200" y="5056188"/>
          <p14:tracePt t="34280" x="5013325" y="5056188"/>
          <p14:tracePt t="34288" x="4987925" y="5056188"/>
          <p14:tracePt t="34296" x="4962525" y="5056188"/>
          <p14:tracePt t="34304" x="4953000" y="5056188"/>
          <p14:tracePt t="34312" x="4927600" y="5056188"/>
          <p14:tracePt t="34320" x="4919663" y="5056188"/>
          <p14:tracePt t="34328" x="4902200" y="5056188"/>
          <p14:tracePt t="34344" x="4884738" y="5056188"/>
          <p14:tracePt t="34368" x="4876800" y="5056188"/>
          <p14:tracePt t="34382" x="4868863" y="5056188"/>
          <p14:tracePt t="34422" x="4843463" y="5056188"/>
          <p14:tracePt t="34430" x="4833938" y="5056188"/>
          <p14:tracePt t="34446" x="4826000" y="5056188"/>
          <p14:tracePt t="34766" x="4808538" y="5056188"/>
          <p14:tracePt t="34791" x="4783138" y="5056188"/>
          <p14:tracePt t="34798" x="4749800" y="5056188"/>
          <p14:tracePt t="34806" x="4724400" y="5056188"/>
          <p14:tracePt t="34814" x="4699000" y="5056188"/>
          <p14:tracePt t="34822" x="4673600" y="5056188"/>
          <p14:tracePt t="34828" x="4646613" y="5056188"/>
          <p14:tracePt t="34836" x="4613275" y="5056188"/>
          <p14:tracePt t="34844" x="4595813" y="5056188"/>
          <p14:tracePt t="34852" x="4587875" y="5056188"/>
          <p14:tracePt t="34860" x="4579938" y="5056188"/>
          <p14:tracePt t="34868" x="4562475" y="5056188"/>
          <p14:tracePt t="34884" x="4554538" y="5056188"/>
          <p14:tracePt t="34914" x="4545013" y="5056188"/>
          <p14:tracePt t="34938" x="4537075" y="5056188"/>
          <p14:tracePt t="34954" x="4529138" y="5056188"/>
          <p14:tracePt t="35368" x="4529138" y="5064125"/>
          <p14:tracePt t="35384" x="4519613" y="5073650"/>
          <p14:tracePt t="35400" x="4519613" y="5091113"/>
          <p14:tracePt t="35408" x="4511675" y="5106988"/>
          <p14:tracePt t="35424" x="4511675" y="5116513"/>
          <p14:tracePt t="35432" x="4511675" y="5157788"/>
          <p14:tracePt t="35440" x="4511675" y="5192713"/>
          <p14:tracePt t="35446" x="4511675" y="5235575"/>
          <p14:tracePt t="35454" x="4511675" y="5294313"/>
          <p14:tracePt t="35462" x="4511675" y="5337175"/>
          <p14:tracePt t="35470" x="4511675" y="5380038"/>
          <p14:tracePt t="35478" x="4511675" y="5405438"/>
          <p14:tracePt t="35486" x="4511675" y="5446713"/>
          <p14:tracePt t="35494" x="4511675" y="5464175"/>
          <p14:tracePt t="35502" x="4511675" y="5507038"/>
          <p14:tracePt t="35510" x="4511675" y="5532438"/>
          <p14:tracePt t="35518" x="4511675" y="5557838"/>
          <p14:tracePt t="35527" x="4511675" y="5575300"/>
          <p14:tracePt t="35532" x="4511675" y="5591175"/>
          <p14:tracePt t="35540" x="4511675" y="5600700"/>
          <p14:tracePt t="35548" x="4511675" y="5616575"/>
          <p14:tracePt t="35556" x="4511675" y="5634038"/>
          <p14:tracePt t="35564" x="4511675" y="5641975"/>
          <p14:tracePt t="35572" x="4511675" y="5651500"/>
          <p14:tracePt t="35580" x="4511675" y="5659438"/>
          <p14:tracePt t="35588" x="4511675" y="5668963"/>
          <p14:tracePt t="35596" x="4503738" y="5684838"/>
          <p14:tracePt t="35604" x="4503738" y="5694363"/>
          <p14:tracePt t="35612" x="4503738" y="5702300"/>
          <p14:tracePt t="35620" x="4503738" y="5719763"/>
          <p14:tracePt t="35627" x="4503738" y="5727700"/>
          <p14:tracePt t="35634" x="4503738" y="5745163"/>
          <p14:tracePt t="35650" x="4503738" y="5761038"/>
          <p14:tracePt t="35658" x="4503738" y="5770563"/>
          <p14:tracePt t="35666" x="4503738" y="5778500"/>
          <p14:tracePt t="35674" x="4503738" y="5795963"/>
          <p14:tracePt t="35682" x="4503738" y="5803900"/>
          <p14:tracePt t="35690" x="4494213" y="5829300"/>
          <p14:tracePt t="35698" x="4494213" y="5838825"/>
          <p14:tracePt t="35706" x="4494213" y="5846763"/>
          <p14:tracePt t="35712" x="4494213" y="5864225"/>
          <p14:tracePt t="35728" x="4494213" y="5880100"/>
          <p14:tracePt t="35736" x="4486275" y="5889625"/>
          <p14:tracePt t="35744" x="4486275" y="5897563"/>
          <p14:tracePt t="35752" x="4486275" y="5905500"/>
          <p14:tracePt t="35768" x="4486275" y="5915025"/>
          <p14:tracePt t="35784" x="4486275" y="5922963"/>
          <p14:tracePt t="35793" x="4486275" y="5940425"/>
          <p14:tracePt t="35806" x="4476750" y="5948363"/>
          <p14:tracePt t="35814" x="4476750" y="5957888"/>
          <p14:tracePt t="35830" x="4476750" y="5973763"/>
          <p14:tracePt t="35854" x="4476750" y="5983288"/>
          <p14:tracePt t="36198" x="4476750" y="5991225"/>
          <p14:tracePt t="36222" x="4486275" y="5991225"/>
          <p14:tracePt t="36230" x="4494213" y="5999163"/>
          <p14:tracePt t="36246" x="4511675" y="5999163"/>
          <p14:tracePt t="36260" x="4519613" y="5999163"/>
          <p14:tracePt t="36268" x="4529138" y="5999163"/>
          <p14:tracePt t="36277" x="4545013" y="5999163"/>
          <p14:tracePt t="36284" x="4554538" y="5999163"/>
          <p14:tracePt t="36293" x="4570413" y="5999163"/>
          <p14:tracePt t="36300" x="4579938" y="5999163"/>
          <p14:tracePt t="36308" x="4587875" y="5999163"/>
          <p14:tracePt t="36316" x="4605338" y="5999163"/>
          <p14:tracePt t="36324" x="4621213" y="5999163"/>
          <p14:tracePt t="36332" x="4638675" y="5999163"/>
          <p14:tracePt t="36338" x="4664075" y="5999163"/>
          <p14:tracePt t="36346" x="4673600" y="5999163"/>
          <p14:tracePt t="36354" x="4699000" y="5999163"/>
          <p14:tracePt t="36362" x="4714875" y="5999163"/>
          <p14:tracePt t="36370" x="4732338" y="5999163"/>
          <p14:tracePt t="36378" x="4749800" y="5999163"/>
          <p14:tracePt t="36386" x="4775200" y="5999163"/>
          <p14:tracePt t="36394" x="4783138" y="5999163"/>
          <p14:tracePt t="36402" x="4808538" y="5999163"/>
          <p14:tracePt t="36410" x="4843463" y="5999163"/>
          <p14:tracePt t="36418" x="4851400" y="5999163"/>
          <p14:tracePt t="36427" x="4876800" y="5999163"/>
          <p14:tracePt t="36432" x="4884738" y="5999163"/>
          <p14:tracePt t="36440" x="4902200" y="5999163"/>
          <p14:tracePt t="36448" x="4919663" y="5999163"/>
          <p14:tracePt t="36464" x="4927600" y="5999163"/>
          <p14:tracePt t="36472" x="4935538" y="5999163"/>
          <p14:tracePt t="36488" x="4945063" y="5999163"/>
          <p14:tracePt t="36504" x="4962525" y="5999163"/>
          <p14:tracePt t="36518" x="4970463" y="5999163"/>
          <p14:tracePt t="36534" x="4978400" y="5999163"/>
          <p14:tracePt t="36550" x="4987925" y="5999163"/>
          <p14:tracePt t="36566" x="5003800" y="5999163"/>
          <p14:tracePt t="36582" x="5021263" y="5999163"/>
          <p14:tracePt t="36590" x="5046663" y="5991225"/>
          <p14:tracePt t="36604" x="5064125" y="5983288"/>
          <p14:tracePt t="36612" x="5072063" y="5983288"/>
          <p14:tracePt t="36620" x="5080000" y="5983288"/>
          <p14:tracePt t="36628" x="5097463" y="5983288"/>
          <p14:tracePt t="36644" x="5106988" y="5983288"/>
          <p14:tracePt t="36660" x="5122863" y="5983288"/>
          <p14:tracePt t="36698" x="5132388" y="5983288"/>
          <p14:tracePt t="36714" x="5140325" y="5983288"/>
          <p14:tracePt t="36754" x="5148263" y="5983288"/>
          <p14:tracePt t="36770" x="5165725" y="5983288"/>
          <p14:tracePt t="36784" x="5173663" y="5983288"/>
          <p14:tracePt t="36800" x="5199063" y="5983288"/>
          <p14:tracePt t="36808" x="5216525" y="5983288"/>
          <p14:tracePt t="36816" x="5224463" y="5983288"/>
          <p14:tracePt t="36824" x="5249863" y="5983288"/>
          <p14:tracePt t="36840" x="5267325" y="5983288"/>
          <p14:tracePt t="36848" x="5284788" y="5983288"/>
          <p14:tracePt t="36864" x="5318125" y="5983288"/>
          <p14:tracePt t="36870" x="5327650" y="5983288"/>
          <p14:tracePt t="36878" x="5353050" y="5983288"/>
          <p14:tracePt t="36886" x="5360988" y="5983288"/>
          <p14:tracePt t="36894" x="5386388" y="5983288"/>
          <p14:tracePt t="36902" x="5421313" y="5983288"/>
          <p14:tracePt t="36910" x="5446713" y="5983288"/>
          <p14:tracePt t="36918" x="5462588" y="5991225"/>
          <p14:tracePt t="36927" x="5480050" y="5991225"/>
          <p14:tracePt t="36934" x="5505450" y="5991225"/>
          <p14:tracePt t="36943" x="5522913" y="5999163"/>
          <p14:tracePt t="36950" x="5556250" y="5999163"/>
          <p14:tracePt t="36958" x="5565775" y="5999163"/>
          <p14:tracePt t="36964" x="5581650" y="5999163"/>
          <p14:tracePt t="36972" x="5599113" y="5999163"/>
          <p14:tracePt t="36980" x="5607050" y="5999163"/>
          <p14:tracePt t="36988" x="5616575" y="5999163"/>
          <p14:tracePt t="36996" x="5624513" y="5999163"/>
          <p14:tracePt t="37028" x="5632450" y="5999163"/>
          <p14:tracePt t="37044" x="5641975" y="5999163"/>
          <p14:tracePt t="37082" x="5649913" y="5999163"/>
          <p14:tracePt t="37098" x="5657850" y="5999163"/>
          <p14:tracePt t="37114" x="5667375" y="5999163"/>
          <p14:tracePt t="37136" x="5675313" y="5999163"/>
          <p14:tracePt t="37152" x="5683250" y="5999163"/>
          <p14:tracePt t="37192" x="5692775" y="5999163"/>
          <p14:tracePt t="37222" x="5700713" y="5999163"/>
          <p14:tracePt t="37247" x="5708650" y="5999163"/>
          <p14:tracePt t="37262" x="5718175" y="5999163"/>
          <p14:tracePt t="37278" x="5735638" y="5999163"/>
          <p14:tracePt t="37294" x="5751513" y="5999163"/>
          <p14:tracePt t="37324" x="5768975" y="5999163"/>
          <p14:tracePt t="37332" x="5776913" y="5999163"/>
          <p14:tracePt t="37348" x="5794375" y="5999163"/>
          <p14:tracePt t="37356" x="5802313" y="5999163"/>
          <p14:tracePt t="37364" x="5811838" y="5999163"/>
          <p14:tracePt t="37380" x="5827713" y="5999163"/>
          <p14:tracePt t="37396" x="5837238" y="5999163"/>
          <p14:tracePt t="37418" x="5853113" y="5999163"/>
          <p14:tracePt t="37434" x="5862638" y="5999163"/>
          <p14:tracePt t="37474" x="5880100" y="5999163"/>
          <p14:tracePt t="37488" x="5888038" y="5999163"/>
          <p14:tracePt t="37528" x="5888038" y="5991225"/>
          <p14:tracePt t="37544" x="5895975" y="5991225"/>
          <p14:tracePt t="37568" x="5905500" y="5991225"/>
          <p14:tracePt t="37584" x="5913438" y="5991225"/>
          <p14:tracePt t="37598" x="5921375" y="5983288"/>
          <p14:tracePt t="37622" x="5930900" y="5983288"/>
          <p14:tracePt t="37638" x="5938838" y="5983288"/>
          <p14:tracePt t="37654" x="5956300" y="5983288"/>
          <p14:tracePt t="37670" x="5964238" y="5983288"/>
          <p14:tracePt t="37684" x="5989638" y="5973763"/>
          <p14:tracePt t="37692" x="6007100" y="5965825"/>
          <p14:tracePt t="37700" x="6024563" y="5957888"/>
          <p14:tracePt t="37708" x="6040438" y="5957888"/>
          <p14:tracePt t="37716" x="6065838" y="5948363"/>
          <p14:tracePt t="37724" x="6083300" y="5940425"/>
          <p14:tracePt t="37740" x="6100763" y="5932488"/>
          <p14:tracePt t="37748" x="6108700" y="5932488"/>
          <p14:tracePt t="37754" x="6116638" y="5932488"/>
          <p14:tracePt t="37763" x="6126163" y="5922963"/>
          <p14:tracePt t="37778" x="6126163" y="5915025"/>
          <p14:tracePt t="37794" x="6142038" y="5915025"/>
          <p14:tracePt t="37802" x="6159500" y="5905500"/>
          <p14:tracePt t="37818" x="6167438" y="5897563"/>
          <p14:tracePt t="37827" x="6184900" y="5897563"/>
          <p14:tracePt t="37834" x="6194425" y="5889625"/>
          <p14:tracePt t="37856" x="6210300" y="5880100"/>
          <p14:tracePt t="37872" x="6227763" y="5880100"/>
          <p14:tracePt t="37928" x="6235700" y="5880100"/>
          <p14:tracePt t="38256" x="6235700" y="5872163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D0764-057A-4841-84AD-249F054CA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--- Dataset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How can you get your dataset?</a:t>
            </a:r>
          </a:p>
          <a:p>
            <a:pPr lvl="1"/>
            <a:r>
              <a:rPr lang="en-US" altLang="zh-TW" dirty="0"/>
              <a:t>Collect them by yourself</a:t>
            </a:r>
          </a:p>
          <a:p>
            <a:pPr lvl="1"/>
            <a:r>
              <a:rPr lang="en-US" altLang="zh-TW" dirty="0"/>
              <a:t>Download from the Internet</a:t>
            </a:r>
          </a:p>
          <a:p>
            <a:pPr lvl="1"/>
            <a:r>
              <a:rPr lang="en-US" altLang="zh-TW" dirty="0"/>
              <a:t>……</a:t>
            </a:r>
          </a:p>
          <a:p>
            <a:pPr marL="914400" lvl="1" indent="-514350"/>
            <a:endParaRPr lang="en-US" altLang="zh-TW" dirty="0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212CB0D4-58E7-4735-9C46-1E3DBCA92F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04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93"/>
    </mc:Choice>
    <mc:Fallback>
      <p:transition spd="slow" advTm="137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40" x="6219825" y="5872163"/>
          <p14:tracePt t="1248" x="6202363" y="5872163"/>
          <p14:tracePt t="1264" x="6194425" y="5872163"/>
          <p14:tracePt t="1842" x="6184900" y="5872163"/>
          <p14:tracePt t="1866" x="6176963" y="5872163"/>
          <p14:tracePt t="1874" x="6151563" y="5872163"/>
          <p14:tracePt t="1890" x="6134100" y="5872163"/>
          <p14:tracePt t="1896" x="6091238" y="5864225"/>
          <p14:tracePt t="1904" x="6065838" y="5854700"/>
          <p14:tracePt t="1912" x="6049963" y="5846763"/>
          <p14:tracePt t="1920" x="6024563" y="5829300"/>
          <p14:tracePt t="1928" x="5997575" y="5803900"/>
          <p14:tracePt t="1936" x="5989638" y="5795963"/>
          <p14:tracePt t="1944" x="5972175" y="5770563"/>
          <p14:tracePt t="1952" x="5964238" y="5753100"/>
          <p14:tracePt t="1960" x="5946775" y="5727700"/>
          <p14:tracePt t="1968" x="5946775" y="5719763"/>
          <p14:tracePt t="1976" x="5930900" y="5668963"/>
          <p14:tracePt t="1982" x="5905500" y="5634038"/>
          <p14:tracePt t="1990" x="5888038" y="5583238"/>
          <p14:tracePt t="1998" x="5862638" y="5540375"/>
          <p14:tracePt t="2006" x="5837238" y="5489575"/>
          <p14:tracePt t="2014" x="5811838" y="5438775"/>
          <p14:tracePt t="2022" x="5776913" y="5387975"/>
          <p14:tracePt t="2031" x="5751513" y="5337175"/>
          <p14:tracePt t="2038" x="5708650" y="5286375"/>
          <p14:tracePt t="2047" x="5683250" y="5243513"/>
          <p14:tracePt t="2054" x="5641975" y="5175250"/>
          <p14:tracePt t="2062" x="5599113" y="5124450"/>
          <p14:tracePt t="2070" x="5556250" y="5073650"/>
          <p14:tracePt t="2076" x="5513388" y="5022850"/>
          <p14:tracePt t="2084" x="5462588" y="4946650"/>
          <p14:tracePt t="2092" x="5403850" y="4878388"/>
          <p14:tracePt t="2100" x="5360988" y="4827588"/>
          <p14:tracePt t="2108" x="5327650" y="4775200"/>
          <p14:tracePt t="2116" x="5259388" y="4708525"/>
          <p14:tracePt t="2124" x="5241925" y="4691063"/>
          <p14:tracePt t="2132" x="5191125" y="4640263"/>
          <p14:tracePt t="2140" x="5173663" y="4614863"/>
          <p14:tracePt t="2148" x="5148263" y="4589463"/>
          <p14:tracePt t="2156" x="5122863" y="4564063"/>
          <p14:tracePt t="2162" x="5097463" y="4546600"/>
          <p14:tracePt t="2170" x="5072063" y="4503738"/>
          <p14:tracePt t="2178" x="5064125" y="4495800"/>
          <p14:tracePt t="2186" x="5029200" y="4470400"/>
          <p14:tracePt t="2193" x="5021263" y="4460875"/>
          <p14:tracePt t="2202" x="5003800" y="4445000"/>
          <p14:tracePt t="2210" x="4995863" y="4427538"/>
          <p14:tracePt t="2218" x="4978400" y="4419600"/>
          <p14:tracePt t="2226" x="4978400" y="4402138"/>
          <p14:tracePt t="2242" x="4970463" y="4384675"/>
          <p14:tracePt t="2250" x="4962525" y="4376738"/>
          <p14:tracePt t="2256" x="4962525" y="4368800"/>
          <p14:tracePt t="2272" x="4953000" y="4359275"/>
          <p14:tracePt t="2288" x="4953000" y="4351338"/>
          <p14:tracePt t="2328" x="4953000" y="4341813"/>
          <p14:tracePt t="3970" x="4953000" y="4333875"/>
          <p14:tracePt t="3978" x="4945063" y="4291013"/>
          <p14:tracePt t="3986" x="4935538" y="4257675"/>
          <p14:tracePt t="3994" x="4927600" y="4206875"/>
          <p14:tracePt t="4002" x="4919663" y="4189413"/>
          <p14:tracePt t="4010" x="4902200" y="4138613"/>
          <p14:tracePt t="4018" x="4894263" y="4121150"/>
          <p14:tracePt t="4026" x="4884738" y="4095750"/>
          <p14:tracePt t="4034" x="4876800" y="4070350"/>
          <p14:tracePt t="4042" x="4868863" y="4037013"/>
          <p14:tracePt t="4048" x="4868863" y="4019550"/>
          <p14:tracePt t="4056" x="4859338" y="3994150"/>
          <p14:tracePt t="4064" x="4851400" y="3960813"/>
          <p14:tracePt t="4072" x="4851400" y="3935413"/>
          <p14:tracePt t="4081" x="4843463" y="3917950"/>
          <p14:tracePt t="4088" x="4843463" y="3908425"/>
          <p14:tracePt t="4097" x="4833938" y="3875088"/>
          <p14:tracePt t="4104" x="4826000" y="3857625"/>
          <p14:tracePt t="4112" x="4818063" y="3824288"/>
          <p14:tracePt t="4120" x="4818063" y="3798888"/>
          <p14:tracePt t="4134" x="4808538" y="3773488"/>
          <p14:tracePt t="4142" x="4808538" y="3756025"/>
          <p14:tracePt t="4150" x="4800600" y="3756025"/>
          <p14:tracePt t="4158" x="4800600" y="3748088"/>
          <p14:tracePt t="4166" x="4791075" y="3738563"/>
          <p14:tracePt t="8478" x="4884738" y="3781425"/>
          <p14:tracePt t="8486" x="4919663" y="3713163"/>
          <p14:tracePt t="8494" x="4970463" y="3603625"/>
          <p14:tracePt t="8502" x="5003800" y="3517900"/>
          <p14:tracePt t="8510" x="5021263" y="3398838"/>
          <p14:tracePt t="8518" x="5054600" y="3289300"/>
          <p14:tracePt t="8526" x="5080000" y="3170238"/>
          <p14:tracePt t="8534" x="5114925" y="3025775"/>
          <p14:tracePt t="8542" x="5165725" y="2863850"/>
          <p14:tracePt t="8550" x="5208588" y="2719388"/>
          <p14:tracePt t="8556" x="5249863" y="2582863"/>
          <p14:tracePt t="8564" x="5267325" y="2489200"/>
          <p14:tracePt t="8572" x="5284788" y="2371725"/>
          <p14:tracePt t="8581" x="5284788" y="2311400"/>
          <p14:tracePt t="8588" x="5284788" y="2252663"/>
          <p14:tracePt t="8596" x="5284788" y="2227263"/>
          <p14:tracePt t="8604" x="5284788" y="2184400"/>
          <p14:tracePt t="8612" x="5284788" y="2174875"/>
          <p14:tracePt t="8620" x="5284788" y="2159000"/>
          <p14:tracePt t="8628" x="5284788" y="2149475"/>
          <p14:tracePt t="8636" x="5284788" y="2133600"/>
          <p14:tracePt t="8658" x="5276850" y="2116138"/>
          <p14:tracePt t="8666" x="5259388" y="2108200"/>
          <p14:tracePt t="8682" x="5249863" y="2090738"/>
          <p14:tracePt t="8690" x="5233988" y="2090738"/>
          <p14:tracePt t="8698" x="5216525" y="2090738"/>
          <p14:tracePt t="8706" x="5183188" y="2082800"/>
          <p14:tracePt t="8714" x="5157788" y="2073275"/>
          <p14:tracePt t="8722" x="5106988" y="2065338"/>
          <p14:tracePt t="8731" x="5064125" y="2055813"/>
          <p14:tracePt t="8736" x="5013325" y="2030413"/>
          <p14:tracePt t="8744" x="4962525" y="2014538"/>
          <p14:tracePt t="8752" x="4919663" y="1989138"/>
          <p14:tracePt t="8760" x="4868863" y="1963738"/>
          <p14:tracePt t="8768" x="4833938" y="1938338"/>
          <p14:tracePt t="8776" x="4783138" y="1920875"/>
          <p14:tracePt t="8784" x="4757738" y="1903413"/>
          <p14:tracePt t="8792" x="4714875" y="1885950"/>
          <p14:tracePt t="8800" x="4689475" y="1870075"/>
          <p14:tracePt t="8808" x="4664075" y="1860550"/>
          <p14:tracePt t="8816" x="4630738" y="1844675"/>
          <p14:tracePt t="8822" x="4613275" y="1835150"/>
          <p14:tracePt t="8831" x="4605338" y="1827213"/>
          <p14:tracePt t="8838" x="4587875" y="1827213"/>
          <p14:tracePt t="8854" x="4570413" y="1819275"/>
          <p14:tracePt t="8862" x="4562475" y="1819275"/>
          <p14:tracePt t="8870" x="4562475" y="1809750"/>
          <p14:tracePt t="8886" x="4554538" y="1809750"/>
          <p14:tracePt t="9050" x="4562475" y="1819275"/>
          <p14:tracePt t="9066" x="4613275" y="1852613"/>
          <p14:tracePt t="9074" x="4638675" y="1870075"/>
          <p14:tracePt t="9082" x="4646613" y="1878013"/>
          <p14:tracePt t="9088" x="4673600" y="1885950"/>
          <p14:tracePt t="9096" x="4699000" y="1903413"/>
          <p14:tracePt t="9104" x="4732338" y="1911350"/>
          <p14:tracePt t="9112" x="4757738" y="1928813"/>
          <p14:tracePt t="9120" x="4808538" y="1938338"/>
          <p14:tracePt t="9128" x="4859338" y="1954213"/>
          <p14:tracePt t="9136" x="4927600" y="1971675"/>
          <p14:tracePt t="9144" x="4995863" y="1997075"/>
          <p14:tracePt t="9152" x="5054600" y="2022475"/>
          <p14:tracePt t="9160" x="5106988" y="2047875"/>
          <p14:tracePt t="9168" x="5148263" y="2065338"/>
          <p14:tracePt t="9174" x="5199063" y="2082800"/>
          <p14:tracePt t="9182" x="5224463" y="2090738"/>
          <p14:tracePt t="9190" x="5249863" y="2098675"/>
          <p14:tracePt t="9198" x="5267325" y="2116138"/>
          <p14:tracePt t="9206" x="5276850" y="2116138"/>
          <p14:tracePt t="9214" x="5284788" y="2124075"/>
          <p14:tracePt t="9222" x="5292725" y="2124075"/>
          <p14:tracePt t="9231" x="5302250" y="2124075"/>
          <p14:tracePt t="9246" x="5310188" y="2133600"/>
          <p14:tracePt t="9262" x="5310188" y="2141538"/>
          <p14:tracePt t="9276" x="5327650" y="2149475"/>
          <p14:tracePt t="9300" x="5335588" y="2159000"/>
          <p14:tracePt t="9316" x="5343525" y="2174875"/>
          <p14:tracePt t="9332" x="5353050" y="2184400"/>
          <p14:tracePt t="9348" x="5360988" y="2192338"/>
          <p14:tracePt t="9370" x="5360988" y="2217738"/>
          <p14:tracePt t="9378" x="5368925" y="2227263"/>
          <p14:tracePt t="9386" x="5378450" y="2243138"/>
          <p14:tracePt t="9394" x="5378450" y="2252663"/>
          <p14:tracePt t="9402" x="5378450" y="2260600"/>
          <p14:tracePt t="9410" x="5386388" y="2278063"/>
          <p14:tracePt t="9426" x="5386388" y="2286000"/>
          <p14:tracePt t="9434" x="5394325" y="2293938"/>
          <p14:tracePt t="9440" x="5394325" y="2311400"/>
          <p14:tracePt t="9448" x="5403850" y="2336800"/>
          <p14:tracePt t="9456" x="5411788" y="2344738"/>
          <p14:tracePt t="9464" x="5411788" y="2354263"/>
          <p14:tracePt t="9481" x="5421313" y="2371725"/>
          <p14:tracePt t="9504" x="5421313" y="2379663"/>
          <p14:tracePt t="9599" x="5421313" y="2387600"/>
          <p14:tracePt t="12024" x="5378450" y="2387600"/>
          <p14:tracePt t="12032" x="5318125" y="2387600"/>
          <p14:tracePt t="12040" x="5249863" y="2387600"/>
          <p14:tracePt t="12048" x="5216525" y="2387600"/>
          <p14:tracePt t="12056" x="5148263" y="2387600"/>
          <p14:tracePt t="12062" x="5106988" y="2387600"/>
          <p14:tracePt t="12070" x="5089525" y="2387600"/>
          <p14:tracePt t="12078" x="5054600" y="2387600"/>
          <p14:tracePt t="12086" x="5038725" y="2387600"/>
          <p14:tracePt t="12102" x="5029200" y="2387600"/>
          <p14:tracePt t="12258" x="5029200" y="2397125"/>
          <p14:tracePt t="12266" x="5046663" y="2397125"/>
          <p14:tracePt t="12274" x="5089525" y="2405063"/>
          <p14:tracePt t="12282" x="5114925" y="2413000"/>
          <p14:tracePt t="12290" x="5148263" y="2413000"/>
          <p14:tracePt t="12298" x="5165725" y="2413000"/>
          <p14:tracePt t="12306" x="5191125" y="2413000"/>
          <p14:tracePt t="12314" x="5224463" y="2413000"/>
          <p14:tracePt t="12320" x="5241925" y="2413000"/>
          <p14:tracePt t="12328" x="5267325" y="2413000"/>
          <p14:tracePt t="12336" x="5292725" y="2413000"/>
          <p14:tracePt t="12344" x="5310188" y="2413000"/>
          <p14:tracePt t="12352" x="5318125" y="2413000"/>
          <p14:tracePt t="12360" x="5335588" y="2413000"/>
          <p14:tracePt t="12376" x="5343525" y="2413000"/>
          <p14:tracePt t="12500" x="5276850" y="2413000"/>
          <p14:tracePt t="12508" x="5233988" y="2413000"/>
          <p14:tracePt t="12516" x="5191125" y="2413000"/>
          <p14:tracePt t="12524" x="5132388" y="2413000"/>
          <p14:tracePt t="12532" x="5089525" y="2413000"/>
          <p14:tracePt t="12540" x="5021263" y="2413000"/>
          <p14:tracePt t="12548" x="4978400" y="2413000"/>
          <p14:tracePt t="12556" x="4945063" y="2413000"/>
          <p14:tracePt t="12564" x="4919663" y="2413000"/>
          <p14:tracePt t="12581" x="4910138" y="2413000"/>
          <p14:tracePt t="12634" x="4919663" y="2430463"/>
          <p14:tracePt t="12642" x="4995863" y="2430463"/>
          <p14:tracePt t="12650" x="5072063" y="2430463"/>
          <p14:tracePt t="12658" x="5157788" y="2430463"/>
          <p14:tracePt t="12666" x="5208588" y="2430463"/>
          <p14:tracePt t="12674" x="5284788" y="2430463"/>
          <p14:tracePt t="12681" x="5343525" y="2430463"/>
          <p14:tracePt t="12688" x="5386388" y="2430463"/>
          <p14:tracePt t="12696" x="5429250" y="2438400"/>
          <p14:tracePt t="12704" x="5462588" y="2438400"/>
          <p14:tracePt t="12712" x="5472113" y="2438400"/>
          <p14:tracePt t="12728" x="5480050" y="2438400"/>
          <p14:tracePt t="12822" x="5480050" y="2447925"/>
          <p14:tracePt t="12838" x="5454650" y="2447925"/>
          <p14:tracePt t="12846" x="5411788" y="2455863"/>
          <p14:tracePt t="12854" x="5368925" y="2455863"/>
          <p14:tracePt t="12862" x="5343525" y="2455863"/>
          <p14:tracePt t="12868" x="5318125" y="2455863"/>
          <p14:tracePt t="12882" x="5302250" y="2455863"/>
          <p14:tracePt t="12884" x="5276850" y="2455863"/>
          <p14:tracePt t="12892" x="5267325" y="2455863"/>
          <p14:tracePt t="13018" x="5276850" y="2455863"/>
          <p14:tracePt t="13112" x="5284788" y="245586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2D0764-057A-4841-84AD-249F054CA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 --- Feasibility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Please show us that your final project is feasible</a:t>
            </a:r>
          </a:p>
          <a:p>
            <a:r>
              <a:rPr lang="en-US" altLang="zh-TW" dirty="0"/>
              <a:t>For example :</a:t>
            </a:r>
          </a:p>
          <a:p>
            <a:pPr lvl="1"/>
            <a:r>
              <a:rPr lang="en-US" altLang="zh-TW" dirty="0"/>
              <a:t>Can you get your dataset?</a:t>
            </a:r>
          </a:p>
          <a:p>
            <a:pPr lvl="1"/>
            <a:r>
              <a:rPr lang="en-US" altLang="zh-TW" dirty="0"/>
              <a:t>Can you train the model with the available resources?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8071B92E-61A7-4FEB-9246-B1E4F27A41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17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56"/>
    </mc:Choice>
    <mc:Fallback>
      <p:transition spd="slow" advTm="397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6" x="5938838" y="1946275"/>
          <p14:tracePt t="508" x="5989638" y="1979613"/>
          <p14:tracePt t="523" x="5997575" y="1989138"/>
          <p14:tracePt t="539" x="6007100" y="1989138"/>
          <p14:tracePt t="553" x="6007100" y="1997075"/>
          <p14:tracePt t="2361" x="5997575" y="1997075"/>
          <p14:tracePt t="2369" x="5972175" y="1997075"/>
          <p14:tracePt t="2378" x="5964238" y="1997075"/>
          <p14:tracePt t="2385" x="5956300" y="1997075"/>
          <p14:tracePt t="2394" x="5938838" y="1997075"/>
          <p14:tracePt t="2401" x="5930900" y="1997075"/>
          <p14:tracePt t="2409" x="5921375" y="1997075"/>
          <p14:tracePt t="2417" x="5913438" y="1997075"/>
          <p14:tracePt t="2425" x="5905500" y="1997075"/>
          <p14:tracePt t="2431" x="5895975" y="1997075"/>
          <p14:tracePt t="2439" x="5880100" y="1997075"/>
          <p14:tracePt t="2447" x="5870575" y="1997075"/>
          <p14:tracePt t="2455" x="5853113" y="1997075"/>
          <p14:tracePt t="2463" x="5845175" y="1997075"/>
          <p14:tracePt t="2471" x="5827713" y="1989138"/>
          <p14:tracePt t="2479" x="5802313" y="1989138"/>
          <p14:tracePt t="2487" x="5786438" y="1979613"/>
          <p14:tracePt t="2495" x="5768975" y="1979613"/>
          <p14:tracePt t="2503" x="5751513" y="1979613"/>
          <p14:tracePt t="2511" x="5726113" y="1971675"/>
          <p14:tracePt t="2525" x="5708650" y="1971675"/>
          <p14:tracePt t="2541" x="5692775" y="1971675"/>
          <p14:tracePt t="2549" x="5683250" y="1971675"/>
          <p14:tracePt t="2605" x="5683250" y="1963738"/>
          <p14:tracePt t="2643" x="5675313" y="1963738"/>
          <p14:tracePt t="2659" x="5667375" y="1963738"/>
          <p14:tracePt t="2675" x="5649913" y="1954213"/>
          <p14:tracePt t="2691" x="5632450" y="1954213"/>
          <p14:tracePt t="2697" x="5616575" y="1946275"/>
          <p14:tracePt t="2705" x="5607050" y="1946275"/>
          <p14:tracePt t="2713" x="5599113" y="1946275"/>
          <p14:tracePt t="2721" x="5591175" y="1946275"/>
          <p14:tracePt t="2729" x="5573713" y="1946275"/>
          <p14:tracePt t="2737" x="5565775" y="1946275"/>
          <p14:tracePt t="2745" x="5556250" y="1938338"/>
          <p14:tracePt t="2753" x="5548313" y="1938338"/>
          <p14:tracePt t="2761" x="5530850" y="1938338"/>
          <p14:tracePt t="2769" x="5522913" y="1928813"/>
          <p14:tracePt t="2785" x="5513388" y="1928813"/>
          <p14:tracePt t="2791" x="5497513" y="1928813"/>
          <p14:tracePt t="2799" x="5487988" y="1928813"/>
          <p14:tracePt t="2807" x="5454650" y="1928813"/>
          <p14:tracePt t="2815" x="5446713" y="1928813"/>
          <p14:tracePt t="2823" x="5421313" y="1928813"/>
          <p14:tracePt t="2831" x="5403850" y="1920875"/>
          <p14:tracePt t="2839" x="5386388" y="1920875"/>
          <p14:tracePt t="2847" x="5343525" y="1920875"/>
          <p14:tracePt t="2855" x="5318125" y="1920875"/>
          <p14:tracePt t="2863" x="5302250" y="1920875"/>
          <p14:tracePt t="2871" x="5284788" y="1920875"/>
          <p14:tracePt t="2878" x="5259388" y="1920875"/>
          <p14:tracePt t="2885" x="5224463" y="1911350"/>
          <p14:tracePt t="2894" x="5199063" y="1911350"/>
          <p14:tracePt t="2909" x="5183188" y="1911350"/>
          <p14:tracePt t="2917" x="5165725" y="1911350"/>
          <p14:tracePt t="2925" x="5148263" y="1911350"/>
          <p14:tracePt t="2933" x="5140325" y="1911350"/>
          <p14:tracePt t="2941" x="5132388" y="1911350"/>
          <p14:tracePt t="2949" x="5114925" y="1911350"/>
          <p14:tracePt t="2957" x="5106988" y="1911350"/>
          <p14:tracePt t="2963" x="5097463" y="1911350"/>
          <p14:tracePt t="2971" x="5080000" y="1911350"/>
          <p14:tracePt t="2987" x="5072063" y="1903413"/>
          <p14:tracePt t="3003" x="5064125" y="1903413"/>
          <p14:tracePt t="3019" x="5054600" y="1903413"/>
          <p14:tracePt t="3057" x="5038725" y="1903413"/>
          <p14:tracePt t="3089" x="5021263" y="1903413"/>
          <p14:tracePt t="3113" x="5013325" y="1903413"/>
          <p14:tracePt t="3167" x="5003800" y="1903413"/>
          <p14:tracePt t="3183" x="4978400" y="1903413"/>
          <p14:tracePt t="3191" x="4970463" y="1903413"/>
          <p14:tracePt t="3207" x="4953000" y="1903413"/>
          <p14:tracePt t="3215" x="4945063" y="1903413"/>
          <p14:tracePt t="3223" x="4935538" y="1903413"/>
          <p14:tracePt t="3237" x="4927600" y="1903413"/>
          <p14:tracePt t="3245" x="4919663" y="1903413"/>
          <p14:tracePt t="3262" x="4902200" y="1903413"/>
          <p14:tracePt t="3269" x="4894263" y="1903413"/>
          <p14:tracePt t="3278" x="4884738" y="1903413"/>
          <p14:tracePt t="3285" x="4868863" y="1903413"/>
          <p14:tracePt t="3294" x="4859338" y="1903413"/>
          <p14:tracePt t="3309" x="4851400" y="1903413"/>
          <p14:tracePt t="3315" x="4843463" y="1903413"/>
          <p14:tracePt t="3355" x="4833938" y="1903413"/>
          <p14:tracePt t="4741" x="4826000" y="1911350"/>
          <p14:tracePt t="4757" x="4775200" y="1920875"/>
          <p14:tracePt t="4763" x="4757738" y="1928813"/>
          <p14:tracePt t="4771" x="4732338" y="1928813"/>
          <p14:tracePt t="4779" x="4699000" y="1928813"/>
          <p14:tracePt t="4787" x="4656138" y="1938338"/>
          <p14:tracePt t="4795" x="4638675" y="1938338"/>
          <p14:tracePt t="4803" x="4605338" y="1938338"/>
          <p14:tracePt t="4811" x="4570413" y="1938338"/>
          <p14:tracePt t="4819" x="4545013" y="1938338"/>
          <p14:tracePt t="4828" x="4529138" y="1946275"/>
          <p14:tracePt t="4835" x="4511675" y="1946275"/>
          <p14:tracePt t="4841" x="4494213" y="1946275"/>
          <p14:tracePt t="4849" x="4476750" y="1946275"/>
          <p14:tracePt t="4857" x="4468813" y="1946275"/>
          <p14:tracePt t="4865" x="4460875" y="1946275"/>
          <p14:tracePt t="4881" x="4451350" y="1946275"/>
          <p14:tracePt t="4889" x="4443413" y="1946275"/>
          <p14:tracePt t="4897" x="4435475" y="1946275"/>
          <p14:tracePt t="4913" x="4425950" y="1946275"/>
          <p14:tracePt t="4935" x="4418013" y="1946275"/>
          <p14:tracePt t="4967" x="4410075" y="1946275"/>
          <p14:tracePt t="5061" x="4392613" y="1946275"/>
          <p14:tracePt t="5078" x="4384675" y="1946275"/>
          <p14:tracePt t="5085" x="4367213" y="1946275"/>
          <p14:tracePt t="5101" x="4349750" y="1946275"/>
          <p14:tracePt t="5123" x="4341813" y="1946275"/>
          <p14:tracePt t="5139" x="4332288" y="1946275"/>
          <p14:tracePt t="5171" x="4324350" y="1946275"/>
          <p14:tracePt t="5187" x="4306888" y="1946275"/>
          <p14:tracePt t="5201" x="4298950" y="1938338"/>
          <p14:tracePt t="5217" x="4281488" y="1938338"/>
          <p14:tracePt t="5225" x="4265613" y="1928813"/>
          <p14:tracePt t="5233" x="4248150" y="1928813"/>
          <p14:tracePt t="5241" x="4222750" y="1928813"/>
          <p14:tracePt t="5249" x="4205288" y="1928813"/>
          <p14:tracePt t="5257" x="4187825" y="1928813"/>
          <p14:tracePt t="5265" x="4154488" y="1920875"/>
          <p14:tracePt t="5273" x="4129088" y="1920875"/>
          <p14:tracePt t="5281" x="4103688" y="1920875"/>
          <p14:tracePt t="5287" x="4095750" y="1911350"/>
          <p14:tracePt t="5295" x="4070350" y="1911350"/>
          <p14:tracePt t="5303" x="4060825" y="1911350"/>
          <p14:tracePt t="5312" x="4052888" y="1911350"/>
          <p14:tracePt t="5319" x="4044950" y="1903413"/>
          <p14:tracePt t="5328" x="4035425" y="1903413"/>
          <p14:tracePt t="5335" x="4017963" y="1903413"/>
          <p14:tracePt t="5344" x="4010025" y="1903413"/>
          <p14:tracePt t="5351" x="4002088" y="1903413"/>
          <p14:tracePt t="5359" x="3992563" y="1903413"/>
          <p14:tracePt t="5367" x="3984625" y="1895475"/>
          <p14:tracePt t="5375" x="3967163" y="1895475"/>
          <p14:tracePt t="5381" x="3959225" y="1895475"/>
          <p14:tracePt t="5633" x="3967163" y="1885950"/>
          <p14:tracePt t="5647" x="4035425" y="1878013"/>
          <p14:tracePt t="5655" x="4078288" y="1878013"/>
          <p14:tracePt t="5663" x="4121150" y="1870075"/>
          <p14:tracePt t="5671" x="4197350" y="1870075"/>
          <p14:tracePt t="5679" x="4256088" y="1870075"/>
          <p14:tracePt t="5687" x="4324350" y="1870075"/>
          <p14:tracePt t="5695" x="4367213" y="1870075"/>
          <p14:tracePt t="5703" x="4425950" y="1870075"/>
          <p14:tracePt t="5711" x="4494213" y="1870075"/>
          <p14:tracePt t="5719" x="4529138" y="1870075"/>
          <p14:tracePt t="5725" x="4570413" y="1870075"/>
          <p14:tracePt t="5733" x="4595813" y="1870075"/>
          <p14:tracePt t="5741" x="4638675" y="1870075"/>
          <p14:tracePt t="5749" x="4656138" y="1870075"/>
          <p14:tracePt t="5757" x="4681538" y="1860550"/>
          <p14:tracePt t="5765" x="4699000" y="1860550"/>
          <p14:tracePt t="5773" x="4714875" y="1860550"/>
          <p14:tracePt t="5781" x="4724400" y="1860550"/>
          <p14:tracePt t="5789" x="4749800" y="1860550"/>
          <p14:tracePt t="5797" x="4757738" y="1860550"/>
          <p14:tracePt t="5805" x="4775200" y="1860550"/>
          <p14:tracePt t="5813" x="4783138" y="1860550"/>
          <p14:tracePt t="5819" x="4808538" y="1860550"/>
          <p14:tracePt t="5828" x="4818063" y="1860550"/>
          <p14:tracePt t="5835" x="4826000" y="1860550"/>
          <p14:tracePt t="5844" x="4843463" y="1860550"/>
          <p14:tracePt t="5859" x="4859338" y="1860550"/>
          <p14:tracePt t="5867" x="4884738" y="1860550"/>
          <p14:tracePt t="5875" x="4894263" y="1860550"/>
          <p14:tracePt t="5883" x="4910138" y="1860550"/>
          <p14:tracePt t="5899" x="4945063" y="1860550"/>
          <p14:tracePt t="5905" x="4953000" y="1860550"/>
          <p14:tracePt t="5913" x="4962525" y="1860550"/>
          <p14:tracePt t="5921" x="4978400" y="1860550"/>
          <p14:tracePt t="5929" x="4995863" y="1860550"/>
          <p14:tracePt t="5937" x="5013325" y="1860550"/>
          <p14:tracePt t="5945" x="5029200" y="1860550"/>
          <p14:tracePt t="5953" x="5046663" y="1860550"/>
          <p14:tracePt t="5961" x="5072063" y="1852613"/>
          <p14:tracePt t="5969" x="5080000" y="1852613"/>
          <p14:tracePt t="5978" x="5106988" y="1852613"/>
          <p14:tracePt t="5985" x="5122863" y="1852613"/>
          <p14:tracePt t="5999" x="5140325" y="1852613"/>
          <p14:tracePt t="6007" x="5157788" y="1852613"/>
          <p14:tracePt t="6023" x="5165725" y="1852613"/>
          <p14:tracePt t="6031" x="5183188" y="1852613"/>
          <p14:tracePt t="6055" x="5199063" y="1852613"/>
          <p14:tracePt t="6063" x="5208588" y="1852613"/>
          <p14:tracePt t="6079" x="5216525" y="1852613"/>
          <p14:tracePt t="6094" x="5224463" y="1852613"/>
          <p14:tracePt t="6117" x="5233988" y="1852613"/>
          <p14:tracePt t="6501" x="5241925" y="1852613"/>
          <p14:tracePt t="6517" x="5267325" y="1852613"/>
          <p14:tracePt t="6525" x="5284788" y="1852613"/>
          <p14:tracePt t="6531" x="5318125" y="1852613"/>
          <p14:tracePt t="6539" x="5335588" y="1852613"/>
          <p14:tracePt t="6547" x="5353050" y="1852613"/>
          <p14:tracePt t="6555" x="5378450" y="1852613"/>
          <p14:tracePt t="6563" x="5386388" y="1852613"/>
          <p14:tracePt t="6571" x="5411788" y="1852613"/>
          <p14:tracePt t="6579" x="5421313" y="1852613"/>
          <p14:tracePt t="6587" x="5429250" y="1852613"/>
          <p14:tracePt t="6595" x="5437188" y="1852613"/>
          <p14:tracePt t="6603" x="5462588" y="1852613"/>
          <p14:tracePt t="6611" x="5472113" y="1852613"/>
          <p14:tracePt t="6619" x="5480050" y="1852613"/>
          <p14:tracePt t="6625" x="5487988" y="1852613"/>
          <p14:tracePt t="6633" x="5505450" y="1852613"/>
          <p14:tracePt t="6641" x="5513388" y="1852613"/>
          <p14:tracePt t="6649" x="5522913" y="1852613"/>
          <p14:tracePt t="6657" x="5530850" y="1852613"/>
          <p14:tracePt t="6665" x="5548313" y="1852613"/>
          <p14:tracePt t="6673" x="5556250" y="1852613"/>
          <p14:tracePt t="6681" x="5565775" y="1852613"/>
          <p14:tracePt t="6689" x="5573713" y="1852613"/>
          <p14:tracePt t="6697" x="5581650" y="1844675"/>
          <p14:tracePt t="6705" x="5599113" y="1844675"/>
          <p14:tracePt t="6712" x="5607050" y="1844675"/>
          <p14:tracePt t="6719" x="5616575" y="1844675"/>
          <p14:tracePt t="6728" x="5632450" y="1844675"/>
          <p14:tracePt t="6735" x="5641975" y="1844675"/>
          <p14:tracePt t="6744" x="5649913" y="1844675"/>
          <p14:tracePt t="6751" x="5667375" y="1844675"/>
          <p14:tracePt t="6767" x="5683250" y="1844675"/>
          <p14:tracePt t="6775" x="5692775" y="1844675"/>
          <p14:tracePt t="6783" x="5700713" y="1844675"/>
          <p14:tracePt t="6797" x="5708650" y="1835150"/>
          <p14:tracePt t="6805" x="5718175" y="1835150"/>
          <p14:tracePt t="6821" x="5735638" y="1835150"/>
          <p14:tracePt t="6829" x="5751513" y="1835150"/>
          <p14:tracePt t="6853" x="5768975" y="1827213"/>
          <p14:tracePt t="6861" x="5776913" y="1827213"/>
          <p14:tracePt t="6869" x="5786438" y="1827213"/>
          <p14:tracePt t="6878" x="5802313" y="1827213"/>
          <p14:tracePt t="6885" x="5811838" y="1819275"/>
          <p14:tracePt t="6891" x="5827713" y="1819275"/>
          <p14:tracePt t="6907" x="5853113" y="1819275"/>
          <p14:tracePt t="6915" x="5862638" y="1819275"/>
          <p14:tracePt t="6923" x="5880100" y="1819275"/>
          <p14:tracePt t="6931" x="5888038" y="1819275"/>
          <p14:tracePt t="6939" x="5895975" y="1819275"/>
          <p14:tracePt t="6947" x="5905500" y="1819275"/>
          <p14:tracePt t="6955" x="5913438" y="1819275"/>
          <p14:tracePt t="6971" x="5930900" y="1819275"/>
          <p14:tracePt t="6978" x="5938838" y="1819275"/>
          <p14:tracePt t="6985" x="5946775" y="1819275"/>
          <p14:tracePt t="6994" x="5981700" y="1819275"/>
          <p14:tracePt t="7001" x="5989638" y="1819275"/>
          <p14:tracePt t="7009" x="5997575" y="1819275"/>
          <p14:tracePt t="7017" x="6032500" y="1819275"/>
          <p14:tracePt t="7025" x="6040438" y="1819275"/>
          <p14:tracePt t="7033" x="6049963" y="1819275"/>
          <p14:tracePt t="7041" x="6075363" y="1819275"/>
          <p14:tracePt t="7049" x="6083300" y="1819275"/>
          <p14:tracePt t="7062" x="6108700" y="1819275"/>
          <p14:tracePt t="7063" x="6116638" y="1819275"/>
          <p14:tracePt t="7071" x="6126163" y="1819275"/>
          <p14:tracePt t="7079" x="6134100" y="1819275"/>
          <p14:tracePt t="7095" x="6151563" y="1819275"/>
          <p14:tracePt t="7119" x="6167438" y="1819275"/>
          <p14:tracePt t="7143" x="6184900" y="1819275"/>
          <p14:tracePt t="7149" x="6202363" y="1819275"/>
          <p14:tracePt t="7165" x="6210300" y="1819275"/>
          <p14:tracePt t="7173" x="6227763" y="1819275"/>
          <p14:tracePt t="7197" x="6245225" y="1819275"/>
          <p14:tracePt t="7205" x="6253163" y="1819275"/>
          <p14:tracePt t="7221" x="6261100" y="1819275"/>
          <p14:tracePt t="7229" x="6270625" y="1819275"/>
          <p14:tracePt t="7251" x="6278563" y="1819275"/>
          <p14:tracePt t="7283" x="6296025" y="1819275"/>
          <p14:tracePt t="7299" x="6303963" y="1819275"/>
          <p14:tracePt t="7315" x="6321425" y="1819275"/>
          <p14:tracePt t="7329" x="6338888" y="1819275"/>
          <p14:tracePt t="7337" x="6346825" y="1819275"/>
          <p14:tracePt t="7345" x="6354763" y="1819275"/>
          <p14:tracePt t="7353" x="6364288" y="1819275"/>
          <p14:tracePt t="7385" x="6372225" y="1819275"/>
          <p14:tracePt t="7401" x="6380163" y="1819275"/>
          <p14:tracePt t="7455" x="6389688" y="1819275"/>
          <p14:tracePt t="7588" x="6397625" y="1819275"/>
          <p14:tracePt t="7603" x="6405563" y="1809750"/>
          <p14:tracePt t="7644" x="6415088" y="1801813"/>
          <p14:tracePt t="7659" x="6423025" y="1801813"/>
          <p14:tracePt t="7767" x="6430963" y="1801813"/>
          <p14:tracePt t="7783" x="6440488" y="1801813"/>
          <p14:tracePt t="7807" x="6448425" y="1793875"/>
          <p14:tracePt t="7823" x="6456363" y="1793875"/>
          <p14:tracePt t="7839" x="6465888" y="1793875"/>
          <p14:tracePt t="7862" x="6483350" y="1793875"/>
          <p14:tracePt t="7869" x="6499225" y="1784350"/>
          <p14:tracePt t="7878" x="6516688" y="1784350"/>
          <p14:tracePt t="7885" x="6524625" y="1784350"/>
          <p14:tracePt t="7894" x="6542088" y="1776413"/>
          <p14:tracePt t="7901" x="6575425" y="1776413"/>
          <p14:tracePt t="7917" x="6610350" y="1776413"/>
          <p14:tracePt t="7925" x="6626225" y="1776413"/>
          <p14:tracePt t="7933" x="6635750" y="1776413"/>
          <p14:tracePt t="7941" x="6661150" y="1776413"/>
          <p14:tracePt t="7947" x="6669088" y="1776413"/>
          <p14:tracePt t="7955" x="6694488" y="1776413"/>
          <p14:tracePt t="7963" x="6704013" y="1776413"/>
          <p14:tracePt t="7971" x="6719888" y="1776413"/>
          <p14:tracePt t="7979" x="6737350" y="1776413"/>
          <p14:tracePt t="7987" x="6754813" y="1776413"/>
          <p14:tracePt t="8003" x="6780213" y="1776413"/>
          <p14:tracePt t="8012" x="6788150" y="1776413"/>
          <p14:tracePt t="8019" x="6797675" y="1776413"/>
          <p14:tracePt t="8028" x="6813550" y="1776413"/>
          <p14:tracePt t="8033" x="6823075" y="1776413"/>
          <p14:tracePt t="8041" x="6831013" y="1776413"/>
          <p14:tracePt t="8049" x="6838950" y="1776413"/>
          <p14:tracePt t="8065" x="6848475" y="1776413"/>
          <p14:tracePt t="8073" x="6856413" y="1776413"/>
          <p14:tracePt t="8089" x="6864350" y="1776413"/>
          <p14:tracePt t="8363" x="6856413" y="1793875"/>
          <p14:tracePt t="8371" x="6838950" y="1809750"/>
          <p14:tracePt t="8387" x="6823075" y="1819275"/>
          <p14:tracePt t="8393" x="6805613" y="1827213"/>
          <p14:tracePt t="8409" x="6797675" y="1835150"/>
          <p14:tracePt t="8417" x="6780213" y="1844675"/>
          <p14:tracePt t="8425" x="6745288" y="1870075"/>
          <p14:tracePt t="8433" x="6719888" y="1878013"/>
          <p14:tracePt t="8441" x="6686550" y="1885950"/>
          <p14:tracePt t="8449" x="6661150" y="1903413"/>
          <p14:tracePt t="8457" x="6618288" y="1911350"/>
          <p14:tracePt t="8465" x="6575425" y="1911350"/>
          <p14:tracePt t="8473" x="6542088" y="1920875"/>
          <p14:tracePt t="8479" x="6516688" y="1920875"/>
          <p14:tracePt t="8487" x="6473825" y="1920875"/>
          <p14:tracePt t="8495" x="6423025" y="1920875"/>
          <p14:tracePt t="8503" x="6380163" y="1920875"/>
          <p14:tracePt t="8511" x="6338888" y="1928813"/>
          <p14:tracePt t="8519" x="6278563" y="1928813"/>
          <p14:tracePt t="8528" x="6219825" y="1938338"/>
          <p14:tracePt t="8535" x="6176963" y="1938338"/>
          <p14:tracePt t="8543" x="6075363" y="1954213"/>
          <p14:tracePt t="8551" x="6015038" y="1963738"/>
          <p14:tracePt t="8559" x="5905500" y="1963738"/>
          <p14:tracePt t="8567" x="5819775" y="1971675"/>
          <p14:tracePt t="8573" x="5718175" y="1971675"/>
          <p14:tracePt t="8581" x="5607050" y="1989138"/>
          <p14:tracePt t="8589" x="5522913" y="1989138"/>
          <p14:tracePt t="8597" x="5421313" y="1989138"/>
          <p14:tracePt t="8605" x="5318125" y="1997075"/>
          <p14:tracePt t="8613" x="5216525" y="1997075"/>
          <p14:tracePt t="8621" x="5132388" y="1997075"/>
          <p14:tracePt t="8629" x="5046663" y="1997075"/>
          <p14:tracePt t="8637" x="4995863" y="1997075"/>
          <p14:tracePt t="8645" x="4910138" y="1997075"/>
          <p14:tracePt t="8653" x="4808538" y="1997075"/>
          <p14:tracePt t="8659" x="4749800" y="2005013"/>
          <p14:tracePt t="8667" x="4664075" y="2005013"/>
          <p14:tracePt t="8675" x="4587875" y="2005013"/>
          <p14:tracePt t="8683" x="4503738" y="2005013"/>
          <p14:tracePt t="8691" x="4435475" y="2005013"/>
          <p14:tracePt t="8699" x="4375150" y="2005013"/>
          <p14:tracePt t="8707" x="4306888" y="2005013"/>
          <p14:tracePt t="8715" x="4222750" y="2005013"/>
          <p14:tracePt t="8723" x="4162425" y="2005013"/>
          <p14:tracePt t="8731" x="4095750" y="2005013"/>
          <p14:tracePt t="8739" x="4035425" y="2005013"/>
          <p14:tracePt t="8745" x="3992563" y="2005013"/>
          <p14:tracePt t="8753" x="3933825" y="2005013"/>
          <p14:tracePt t="8761" x="3890963" y="2005013"/>
          <p14:tracePt t="8769" x="3848100" y="2005013"/>
          <p14:tracePt t="8778" x="3814763" y="2005013"/>
          <p14:tracePt t="8785" x="3781425" y="2005013"/>
          <p14:tracePt t="8794" x="3746500" y="2005013"/>
          <p14:tracePt t="8801" x="3721100" y="2005013"/>
          <p14:tracePt t="8809" x="3695700" y="2005013"/>
          <p14:tracePt t="8817" x="3670300" y="2005013"/>
          <p14:tracePt t="8825" x="3627438" y="2005013"/>
          <p14:tracePt t="8833" x="3602038" y="2005013"/>
          <p14:tracePt t="8839" x="3576638" y="2005013"/>
          <p14:tracePt t="8847" x="3533775" y="2005013"/>
          <p14:tracePt t="8855" x="3508375" y="2005013"/>
          <p14:tracePt t="8863" x="3492500" y="2005013"/>
          <p14:tracePt t="8871" x="3467100" y="2005013"/>
          <p14:tracePt t="8879" x="3432175" y="2005013"/>
          <p14:tracePt t="8887" x="3424238" y="2005013"/>
          <p14:tracePt t="8903" x="3406775" y="2005013"/>
          <p14:tracePt t="8912" x="3398838" y="2005013"/>
          <p14:tracePt t="8941" x="3389313" y="2005013"/>
          <p14:tracePt t="8965" x="3381375" y="2005013"/>
          <p14:tracePt t="8981" x="3373438" y="2014538"/>
          <p14:tracePt t="8997" x="3363913" y="2014538"/>
          <p14:tracePt t="9019" x="3355975" y="2014538"/>
          <p14:tracePt t="9763" x="3363913" y="2014538"/>
          <p14:tracePt t="9779" x="3373438" y="2014538"/>
          <p14:tracePt t="9795" x="3389313" y="2014538"/>
          <p14:tracePt t="9812" x="3406775" y="2014538"/>
          <p14:tracePt t="9825" x="3414713" y="2014538"/>
          <p14:tracePt t="9833" x="3432175" y="2014538"/>
          <p14:tracePt t="9841" x="3441700" y="2014538"/>
          <p14:tracePt t="9849" x="3475038" y="2014538"/>
          <p14:tracePt t="9857" x="3500438" y="2005013"/>
          <p14:tracePt t="9865" x="3533775" y="2005013"/>
          <p14:tracePt t="9873" x="3551238" y="2005013"/>
          <p14:tracePt t="9881" x="3594100" y="2005013"/>
          <p14:tracePt t="9889" x="3652838" y="2005013"/>
          <p14:tracePt t="9897" x="3695700" y="2005013"/>
          <p14:tracePt t="9905" x="3738563" y="2005013"/>
          <p14:tracePt t="9911" x="3789363" y="2005013"/>
          <p14:tracePt t="9919" x="3840163" y="2005013"/>
          <p14:tracePt t="9928" x="3916363" y="2005013"/>
          <p14:tracePt t="9935" x="3959225" y="1997075"/>
          <p14:tracePt t="9943" x="4035425" y="1997075"/>
          <p14:tracePt t="9951" x="4086225" y="1997075"/>
          <p14:tracePt t="9959" x="4162425" y="1997075"/>
          <p14:tracePt t="9967" x="4230688" y="1997075"/>
          <p14:tracePt t="9975" x="4265613" y="1997075"/>
          <p14:tracePt t="9983" x="4332288" y="1997075"/>
          <p14:tracePt t="9991" x="4375150" y="1997075"/>
          <p14:tracePt t="9997" x="4418013" y="1997075"/>
          <p14:tracePt t="10005" x="4451350" y="1997075"/>
          <p14:tracePt t="10013" x="4494213" y="1997075"/>
          <p14:tracePt t="10021" x="4537075" y="1997075"/>
          <p14:tracePt t="10029" x="4579938" y="1997075"/>
          <p14:tracePt t="10037" x="4605338" y="1997075"/>
          <p14:tracePt t="10045" x="4621213" y="1997075"/>
          <p14:tracePt t="10062" x="4673600" y="1997075"/>
          <p14:tracePt t="10069" x="4689475" y="1997075"/>
          <p14:tracePt t="10078" x="4706938" y="1997075"/>
          <p14:tracePt t="10085" x="4714875" y="1997075"/>
          <p14:tracePt t="10091" x="4724400" y="1997075"/>
          <p14:tracePt t="10099" x="4732338" y="1997075"/>
          <p14:tracePt t="10107" x="4740275" y="1997075"/>
          <p14:tracePt t="10115" x="4749800" y="1997075"/>
          <p14:tracePt t="10123" x="4765675" y="1997075"/>
          <p14:tracePt t="10155" x="4775200" y="1997075"/>
          <p14:tracePt t="10171" x="4783138" y="1997075"/>
          <p14:tracePt t="10663" x="4783138" y="2005013"/>
          <p14:tracePt t="10703" x="4783138" y="2030413"/>
          <p14:tracePt t="10717" x="4783138" y="2039938"/>
          <p14:tracePt t="10725" x="4783138" y="2047875"/>
          <p14:tracePt t="10749" x="4791075" y="2055813"/>
          <p14:tracePt t="10766" x="4800600" y="2073275"/>
          <p14:tracePt t="10773" x="4800600" y="2098675"/>
          <p14:tracePt t="10782" x="4800600" y="2124075"/>
          <p14:tracePt t="10789" x="4800600" y="2149475"/>
          <p14:tracePt t="10797" x="4800600" y="2166938"/>
          <p14:tracePt t="10803" x="4800600" y="2184400"/>
          <p14:tracePt t="10812" x="4800600" y="2209800"/>
          <p14:tracePt t="10819" x="4800600" y="2227263"/>
          <p14:tracePt t="10828" x="4800600" y="2243138"/>
          <p14:tracePt t="10835" x="4800600" y="2260600"/>
          <p14:tracePt t="10843" x="4800600" y="2286000"/>
          <p14:tracePt t="10859" x="4800600" y="2303463"/>
          <p14:tracePt t="10875" x="4800600" y="2328863"/>
          <p14:tracePt t="10883" x="4800600" y="2336800"/>
          <p14:tracePt t="10891" x="4800600" y="2344738"/>
          <p14:tracePt t="10905" x="4800600" y="2354263"/>
          <p14:tracePt t="10921" x="4800600" y="2362200"/>
          <p14:tracePt t="10937" x="4800600" y="2371725"/>
          <p14:tracePt t="10953" x="4800600" y="2387600"/>
          <p14:tracePt t="10991" x="4800600" y="2397125"/>
          <p14:tracePt t="11007" x="4800600" y="2405063"/>
          <p14:tracePt t="11085" x="4800600" y="2422525"/>
          <p14:tracePt t="11093" x="4800600" y="2438400"/>
          <p14:tracePt t="11109" x="4800600" y="2447925"/>
          <p14:tracePt t="11125" x="4800600" y="2455863"/>
          <p14:tracePt t="11133" x="4800600" y="2463800"/>
          <p14:tracePt t="11157" x="4800600" y="2473325"/>
          <p14:tracePt t="11171" x="4800600" y="2481263"/>
          <p14:tracePt t="11187" x="4800600" y="2489200"/>
          <p14:tracePt t="11227" x="4800600" y="2506663"/>
          <p14:tracePt t="11265" x="4800600" y="2516188"/>
          <p14:tracePt t="11297" x="4800600" y="2532063"/>
          <p14:tracePt t="11351" x="4800600" y="2541588"/>
          <p14:tracePt t="13285" x="4775200" y="2541588"/>
          <p14:tracePt t="13293" x="4757738" y="2541588"/>
          <p14:tracePt t="13301" x="4749800" y="2541588"/>
          <p14:tracePt t="13309" x="4724400" y="2541588"/>
          <p14:tracePt t="13317" x="4689475" y="2541588"/>
          <p14:tracePt t="13331" x="4656138" y="2541588"/>
          <p14:tracePt t="13347" x="4638675" y="2541588"/>
          <p14:tracePt t="13363" x="4621213" y="2541588"/>
          <p14:tracePt t="13371" x="4613275" y="2541588"/>
          <p14:tracePt t="13379" x="4605338" y="2541588"/>
          <p14:tracePt t="13387" x="4595813" y="2541588"/>
          <p14:tracePt t="13395" x="4579938" y="2541588"/>
          <p14:tracePt t="13403" x="4570413" y="2541588"/>
          <p14:tracePt t="13409" x="4562475" y="2541588"/>
          <p14:tracePt t="13425" x="4554538" y="2541588"/>
          <p14:tracePt t="13433" x="4537075" y="2541588"/>
          <p14:tracePt t="13441" x="4529138" y="2541588"/>
          <p14:tracePt t="13449" x="4519613" y="2541588"/>
          <p14:tracePt t="13465" x="4511675" y="2541588"/>
          <p14:tracePt t="13473" x="4503738" y="2541588"/>
          <p14:tracePt t="13489" x="4494213" y="2541588"/>
          <p14:tracePt t="13503" x="4486275" y="2532063"/>
          <p14:tracePt t="13527" x="4476750" y="2532063"/>
          <p14:tracePt t="13793" x="4511675" y="2532063"/>
          <p14:tracePt t="13801" x="4570413" y="2524125"/>
          <p14:tracePt t="13809" x="4613275" y="2524125"/>
          <p14:tracePt t="13817" x="4656138" y="2524125"/>
          <p14:tracePt t="13825" x="4732338" y="2524125"/>
          <p14:tracePt t="13833" x="4818063" y="2524125"/>
          <p14:tracePt t="13841" x="4868863" y="2524125"/>
          <p14:tracePt t="13849" x="4927600" y="2524125"/>
          <p14:tracePt t="13855" x="4970463" y="2524125"/>
          <p14:tracePt t="13863" x="5029200" y="2524125"/>
          <p14:tracePt t="13871" x="5064125" y="2524125"/>
          <p14:tracePt t="13879" x="5089525" y="2516188"/>
          <p14:tracePt t="13887" x="5097463" y="2516188"/>
          <p14:tracePt t="13895" x="5114925" y="2516188"/>
          <p14:tracePt t="13935" x="5122863" y="2516188"/>
          <p14:tracePt t="14145" x="5089525" y="2516188"/>
          <p14:tracePt t="14153" x="5046663" y="2516188"/>
          <p14:tracePt t="14162" x="5003800" y="2516188"/>
          <p14:tracePt t="14169" x="4953000" y="2516188"/>
          <p14:tracePt t="14178" x="4935538" y="2516188"/>
          <p14:tracePt t="14185" x="4894263" y="2516188"/>
          <p14:tracePt t="14193" x="4851400" y="2516188"/>
          <p14:tracePt t="14201" x="4800600" y="2516188"/>
          <p14:tracePt t="14209" x="4757738" y="2516188"/>
          <p14:tracePt t="14215" x="4740275" y="2516188"/>
          <p14:tracePt t="14223" x="4724400" y="2516188"/>
          <p14:tracePt t="14231" x="4706938" y="2516188"/>
          <p14:tracePt t="14381" x="4724400" y="2498725"/>
          <p14:tracePt t="14387" x="4757738" y="2481263"/>
          <p14:tracePt t="14395" x="4791075" y="2481263"/>
          <p14:tracePt t="14403" x="4833938" y="2473325"/>
          <p14:tracePt t="14412" x="4910138" y="2473325"/>
          <p14:tracePt t="14419" x="4953000" y="2473325"/>
          <p14:tracePt t="14428" x="5013325" y="2463800"/>
          <p14:tracePt t="14435" x="5080000" y="2463800"/>
          <p14:tracePt t="14443" x="5140325" y="2463800"/>
          <p14:tracePt t="14451" x="5208588" y="2463800"/>
          <p14:tracePt t="14459" x="5267325" y="2463800"/>
          <p14:tracePt t="14467" x="5310188" y="2463800"/>
          <p14:tracePt t="14475" x="5327650" y="2463800"/>
          <p14:tracePt t="14481" x="5353050" y="2463800"/>
          <p14:tracePt t="14497" x="5360988" y="2463800"/>
          <p14:tracePt t="14623" x="5353050" y="2481263"/>
          <p14:tracePt t="14647" x="5327650" y="2489200"/>
          <p14:tracePt t="14661" x="5310188" y="2498725"/>
          <p14:tracePt t="14669" x="5302250" y="2498725"/>
          <p14:tracePt t="14678" x="5292725" y="2506663"/>
          <p14:tracePt t="14685" x="5276850" y="2506663"/>
          <p14:tracePt t="14693" x="5267325" y="2506663"/>
          <p14:tracePt t="14701" x="5249863" y="2506663"/>
          <p14:tracePt t="14709" x="5224463" y="2516188"/>
          <p14:tracePt t="14717" x="5216525" y="2516188"/>
          <p14:tracePt t="14725" x="5183188" y="2524125"/>
          <p14:tracePt t="14733" x="5157788" y="2524125"/>
          <p14:tracePt t="14741" x="5132388" y="2524125"/>
          <p14:tracePt t="14747" x="5106988" y="2524125"/>
          <p14:tracePt t="14755" x="5080000" y="2524125"/>
          <p14:tracePt t="14763" x="5054600" y="2524125"/>
          <p14:tracePt t="14771" x="5046663" y="2524125"/>
          <p14:tracePt t="14779" x="5021263" y="2524125"/>
          <p14:tracePt t="14787" x="5003800" y="2524125"/>
          <p14:tracePt t="14795" x="4987925" y="2524125"/>
          <p14:tracePt t="14803" x="4978400" y="2524125"/>
          <p14:tracePt t="14812" x="4953000" y="2524125"/>
          <p14:tracePt t="14819" x="4945063" y="2524125"/>
          <p14:tracePt t="14828" x="4927600" y="2524125"/>
          <p14:tracePt t="14833" x="4910138" y="2524125"/>
          <p14:tracePt t="14841" x="4902200" y="2524125"/>
          <p14:tracePt t="14849" x="4894263" y="2524125"/>
          <p14:tracePt t="14865" x="4884738" y="2524125"/>
          <p14:tracePt t="14873" x="4876800" y="2524125"/>
          <p14:tracePt t="15147" x="4876800" y="2516188"/>
          <p14:tracePt t="15171" x="4876800" y="2506663"/>
          <p14:tracePt t="15179" x="4902200" y="2506663"/>
          <p14:tracePt t="15187" x="4919663" y="2498725"/>
          <p14:tracePt t="15193" x="4927600" y="2498725"/>
          <p14:tracePt t="15201" x="4945063" y="2498725"/>
          <p14:tracePt t="15209" x="4962525" y="2489200"/>
          <p14:tracePt t="15217" x="4978400" y="2489200"/>
          <p14:tracePt t="15225" x="4987925" y="2489200"/>
          <p14:tracePt t="15233" x="4995863" y="2489200"/>
          <p14:tracePt t="15241" x="5013325" y="2489200"/>
          <p14:tracePt t="15249" x="5038725" y="2481263"/>
          <p14:tracePt t="15257" x="5046663" y="2481263"/>
          <p14:tracePt t="15265" x="5054600" y="2473325"/>
          <p14:tracePt t="15273" x="5072063" y="2473325"/>
          <p14:tracePt t="15279" x="5080000" y="2473325"/>
          <p14:tracePt t="15287" x="5106988" y="2463800"/>
          <p14:tracePt t="15295" x="5114925" y="2463800"/>
          <p14:tracePt t="15303" x="5122863" y="2463800"/>
          <p14:tracePt t="15312" x="5140325" y="2463800"/>
          <p14:tracePt t="15319" x="5140325" y="2455863"/>
          <p14:tracePt t="15328" x="5157788" y="2455863"/>
          <p14:tracePt t="15335" x="5165725" y="2455863"/>
          <p14:tracePt t="15351" x="5173663" y="2455863"/>
          <p14:tracePt t="15359" x="5191125" y="2447925"/>
          <p14:tracePt t="15367" x="5208588" y="2447925"/>
          <p14:tracePt t="15373" x="5208588" y="2438400"/>
          <p14:tracePt t="15381" x="5224463" y="2438400"/>
          <p14:tracePt t="15389" x="5233988" y="2430463"/>
          <p14:tracePt t="15397" x="5241925" y="2430463"/>
          <p14:tracePt t="15405" x="5249863" y="2430463"/>
          <p14:tracePt t="15413" x="5259388" y="2430463"/>
          <p14:tracePt t="15601" x="5249863" y="2438400"/>
          <p14:tracePt t="15609" x="5233988" y="2438400"/>
          <p14:tracePt t="15617" x="5224463" y="2447925"/>
          <p14:tracePt t="15625" x="5216525" y="2447925"/>
          <p14:tracePt t="15639" x="5199063" y="2447925"/>
          <p14:tracePt t="15647" x="5191125" y="2447925"/>
          <p14:tracePt t="15663" x="5183188" y="2447925"/>
          <p14:tracePt t="15671" x="5173663" y="2447925"/>
          <p14:tracePt t="15679" x="5157788" y="2447925"/>
          <p14:tracePt t="15687" x="5140325" y="2447925"/>
          <p14:tracePt t="15695" x="5132388" y="2447925"/>
          <p14:tracePt t="15703" x="5114925" y="2447925"/>
          <p14:tracePt t="15712" x="5089525" y="2447925"/>
          <p14:tracePt t="15719" x="5080000" y="2447925"/>
          <p14:tracePt t="15725" x="5054600" y="2447925"/>
          <p14:tracePt t="15733" x="5029200" y="2455863"/>
          <p14:tracePt t="15741" x="5021263" y="2455863"/>
          <p14:tracePt t="15749" x="4995863" y="2455863"/>
          <p14:tracePt t="15757" x="4987925" y="2455863"/>
          <p14:tracePt t="15765" x="4962525" y="2455863"/>
          <p14:tracePt t="15773" x="4945063" y="2455863"/>
          <p14:tracePt t="15781" x="4927600" y="2455863"/>
          <p14:tracePt t="15789" x="4919663" y="2455863"/>
          <p14:tracePt t="15797" x="4902200" y="2455863"/>
          <p14:tracePt t="15819" x="4894263" y="2455863"/>
          <p14:tracePt t="15835" x="4884738" y="2455863"/>
          <p14:tracePt t="16015" x="4902200" y="2455863"/>
          <p14:tracePt t="16023" x="4910138" y="2455863"/>
          <p14:tracePt t="16031" x="4919663" y="2455863"/>
          <p14:tracePt t="16039" x="4935538" y="2455863"/>
          <p14:tracePt t="16047" x="4953000" y="2455863"/>
          <p14:tracePt t="16055" x="4970463" y="2455863"/>
          <p14:tracePt t="16063" x="4987925" y="2455863"/>
          <p14:tracePt t="16071" x="5013325" y="2455863"/>
          <p14:tracePt t="16078" x="5038725" y="2455863"/>
          <p14:tracePt t="16085" x="5054600" y="2455863"/>
          <p14:tracePt t="16093" x="5072063" y="2455863"/>
          <p14:tracePt t="16101" x="5106988" y="2455863"/>
          <p14:tracePt t="16109" x="5132388" y="2455863"/>
          <p14:tracePt t="16117" x="5148263" y="2455863"/>
          <p14:tracePt t="16125" x="5173663" y="2455863"/>
          <p14:tracePt t="16133" x="5191125" y="2455863"/>
          <p14:tracePt t="16141" x="5208588" y="2447925"/>
          <p14:tracePt t="16149" x="5216525" y="2447925"/>
          <p14:tracePt t="16165" x="5224463" y="2447925"/>
          <p14:tracePt t="16196" x="5233988" y="2447925"/>
          <p14:tracePt t="16525" x="5224463" y="2447925"/>
          <p14:tracePt t="16540" x="5199063" y="2463800"/>
          <p14:tracePt t="16547" x="5165725" y="2481263"/>
          <p14:tracePt t="16555" x="5148263" y="2489200"/>
          <p14:tracePt t="16563" x="5132388" y="2498725"/>
          <p14:tracePt t="16571" x="5122863" y="2506663"/>
          <p14:tracePt t="16579" x="5089525" y="2524125"/>
          <p14:tracePt t="16595" x="5072063" y="2524125"/>
          <p14:tracePt t="16603" x="5046663" y="2549525"/>
          <p14:tracePt t="16612" x="5038725" y="2557463"/>
          <p14:tracePt t="16617" x="5003800" y="2574925"/>
          <p14:tracePt t="16625" x="4978400" y="2592388"/>
          <p14:tracePt t="16633" x="4953000" y="2608263"/>
          <p14:tracePt t="16641" x="4919663" y="2617788"/>
          <p14:tracePt t="16649" x="4894263" y="2633663"/>
          <p14:tracePt t="16657" x="4876800" y="2643188"/>
          <p14:tracePt t="16665" x="4868863" y="2643188"/>
          <p14:tracePt t="16673" x="4859338" y="2643188"/>
          <p14:tracePt t="16681" x="4851400" y="2651125"/>
          <p14:tracePt t="16689" x="4833938" y="2668588"/>
          <p14:tracePt t="16697" x="4826000" y="2676525"/>
          <p14:tracePt t="16712" x="4818063" y="2676525"/>
          <p14:tracePt t="16719" x="4808538" y="2693988"/>
          <p14:tracePt t="16735" x="4808538" y="2701925"/>
          <p14:tracePt t="16743" x="4800600" y="2711450"/>
          <p14:tracePt t="16759" x="4791075" y="2727325"/>
          <p14:tracePt t="16767" x="4791075" y="2736850"/>
          <p14:tracePt t="16775" x="4791075" y="2752725"/>
          <p14:tracePt t="16783" x="4783138" y="2770188"/>
          <p14:tracePt t="16789" x="4765675" y="2805113"/>
          <p14:tracePt t="16797" x="4757738" y="2838450"/>
          <p14:tracePt t="16805" x="4740275" y="2855913"/>
          <p14:tracePt t="16813" x="4732338" y="2881313"/>
          <p14:tracePt t="16821" x="4714875" y="2906713"/>
          <p14:tracePt t="16829" x="4706938" y="2922588"/>
          <p14:tracePt t="16837" x="4699000" y="2932113"/>
          <p14:tracePt t="16845" x="4689475" y="2949575"/>
          <p14:tracePt t="16853" x="4689475" y="2957513"/>
          <p14:tracePt t="16869" x="4681538" y="2965450"/>
          <p14:tracePt t="16878" x="4673600" y="2974975"/>
          <p14:tracePt t="16883" x="4664075" y="2990850"/>
          <p14:tracePt t="16891" x="4664075" y="3000375"/>
          <p14:tracePt t="16907" x="4646613" y="3008313"/>
          <p14:tracePt t="16915" x="4646613" y="3016250"/>
          <p14:tracePt t="16939" x="4638675" y="3016250"/>
          <p14:tracePt t="17103" x="4638675" y="3025775"/>
          <p14:tracePt t="17135" x="4646613" y="3025775"/>
          <p14:tracePt t="17151" x="4673600" y="3025775"/>
          <p14:tracePt t="17157" x="4706938" y="3033713"/>
          <p14:tracePt t="17165" x="4740275" y="3033713"/>
          <p14:tracePt t="17173" x="4783138" y="3041650"/>
          <p14:tracePt t="17181" x="4800600" y="3041650"/>
          <p14:tracePt t="17189" x="4859338" y="3041650"/>
          <p14:tracePt t="17197" x="4919663" y="3051175"/>
          <p14:tracePt t="17205" x="4962525" y="3051175"/>
          <p14:tracePt t="17213" x="5003800" y="3059113"/>
          <p14:tracePt t="17221" x="5029200" y="3059113"/>
          <p14:tracePt t="17229" x="5072063" y="3059113"/>
          <p14:tracePt t="17235" x="5097463" y="3059113"/>
          <p14:tracePt t="17243" x="5140325" y="3067050"/>
          <p14:tracePt t="17251" x="5173663" y="3067050"/>
          <p14:tracePt t="17259" x="5216525" y="3067050"/>
          <p14:tracePt t="17267" x="5233988" y="3067050"/>
          <p14:tracePt t="17275" x="5276850" y="3067050"/>
          <p14:tracePt t="17283" x="5302250" y="3076575"/>
          <p14:tracePt t="17291" x="5327650" y="3076575"/>
          <p14:tracePt t="17299" x="5343525" y="3076575"/>
          <p14:tracePt t="17307" x="5368925" y="3076575"/>
          <p14:tracePt t="17315" x="5394325" y="3076575"/>
          <p14:tracePt t="17337" x="5403850" y="3076575"/>
          <p14:tracePt t="17353" x="5411788" y="3076575"/>
          <p14:tracePt t="17409" x="5421313" y="3076575"/>
          <p14:tracePt t="19006" x="5421313" y="3084513"/>
          <p14:tracePt t="24405" x="5411788" y="3084513"/>
          <p14:tracePt t="24413" x="5343525" y="3119438"/>
          <p14:tracePt t="24419" x="5216525" y="3135313"/>
          <p14:tracePt t="24427" x="5089525" y="3152775"/>
          <p14:tracePt t="24435" x="4945063" y="3160713"/>
          <p14:tracePt t="24443" x="4791075" y="3160713"/>
          <p14:tracePt t="24451" x="4621213" y="3160713"/>
          <p14:tracePt t="24459" x="4468813" y="3178175"/>
          <p14:tracePt t="24467" x="4324350" y="3178175"/>
          <p14:tracePt t="24475" x="4197350" y="3178175"/>
          <p14:tracePt t="24483" x="4086225" y="3178175"/>
          <p14:tracePt t="24491" x="4010025" y="3178175"/>
          <p14:tracePt t="24499" x="3941763" y="3178175"/>
          <p14:tracePt t="24507" x="3908425" y="3178175"/>
          <p14:tracePt t="24513" x="3890963" y="3178175"/>
          <p14:tracePt t="24521" x="3873500" y="3178175"/>
          <p14:tracePt t="24529" x="3865563" y="3178175"/>
          <p14:tracePt t="24585" x="3857625" y="3178175"/>
          <p14:tracePt t="24599" x="3822700" y="3178175"/>
          <p14:tracePt t="24607" x="3789363" y="3178175"/>
          <p14:tracePt t="24615" x="3763963" y="3178175"/>
          <p14:tracePt t="24623" x="3756025" y="3178175"/>
          <p14:tracePt t="24631" x="3729038" y="3178175"/>
          <p14:tracePt t="25007" x="3756025" y="3178175"/>
          <p14:tracePt t="25015" x="3763963" y="3178175"/>
          <p14:tracePt t="25023" x="3781425" y="3178175"/>
          <p14:tracePt t="25031" x="3789363" y="3178175"/>
          <p14:tracePt t="25037" x="3797300" y="3178175"/>
          <p14:tracePt t="25045" x="3814763" y="3178175"/>
          <p14:tracePt t="25063" x="3832225" y="3178175"/>
          <p14:tracePt t="25077" x="3840163" y="3178175"/>
          <p14:tracePt t="25101" x="3848100" y="3178175"/>
          <p14:tracePt t="25117" x="3857625" y="3178175"/>
          <p14:tracePt t="25131" x="3865563" y="3178175"/>
          <p14:tracePt t="25139" x="3883025" y="3178175"/>
          <p14:tracePt t="25163" x="3890963" y="3178175"/>
          <p14:tracePt t="25217" x="3900488" y="3178175"/>
          <p14:tracePt t="25234" x="3908425" y="3178175"/>
          <p14:tracePt t="25249" x="3925888" y="3178175"/>
          <p14:tracePt t="25273" x="3933825" y="3178175"/>
          <p14:tracePt t="25289" x="3941763" y="3178175"/>
          <p14:tracePt t="25303" x="3967163" y="3178175"/>
          <p14:tracePt t="25319" x="3976688" y="3178175"/>
          <p14:tracePt t="25327" x="4010025" y="3178175"/>
          <p14:tracePt t="25335" x="4017963" y="3178175"/>
          <p14:tracePt t="25343" x="4044950" y="3178175"/>
          <p14:tracePt t="25351" x="4070350" y="3178175"/>
          <p14:tracePt t="25359" x="4103688" y="3178175"/>
          <p14:tracePt t="25367" x="4146550" y="3178175"/>
          <p14:tracePt t="25375" x="4162425" y="3178175"/>
          <p14:tracePt t="25383" x="4187825" y="3178175"/>
          <p14:tracePt t="25391" x="4222750" y="3178175"/>
          <p14:tracePt t="25397" x="4265613" y="3178175"/>
          <p14:tracePt t="25405" x="4281488" y="3178175"/>
          <p14:tracePt t="25413" x="4306888" y="3178175"/>
          <p14:tracePt t="25421" x="4316413" y="3178175"/>
          <p14:tracePt t="25429" x="4332288" y="3178175"/>
          <p14:tracePt t="25437" x="4341813" y="3178175"/>
          <p14:tracePt t="25445" x="4349750" y="3178175"/>
          <p14:tracePt t="25462" x="4359275" y="3178175"/>
          <p14:tracePt t="25469" x="4375150" y="3178175"/>
          <p14:tracePt t="25491" x="4392613" y="3178175"/>
          <p14:tracePt t="25507" x="4410075" y="3178175"/>
          <p14:tracePt t="25515" x="4418013" y="3178175"/>
          <p14:tracePt t="25523" x="4435475" y="3178175"/>
          <p14:tracePt t="25531" x="4443413" y="3178175"/>
          <p14:tracePt t="25539" x="4460875" y="3178175"/>
          <p14:tracePt t="25547" x="4486275" y="3178175"/>
          <p14:tracePt t="25555" x="4494213" y="3178175"/>
          <p14:tracePt t="25563" x="4519613" y="3178175"/>
          <p14:tracePt t="25569" x="4529138" y="3178175"/>
          <p14:tracePt t="25577" x="4554538" y="3178175"/>
          <p14:tracePt t="25585" x="4562475" y="3178175"/>
          <p14:tracePt t="25593" x="4570413" y="3178175"/>
          <p14:tracePt t="25601" x="4579938" y="3178175"/>
          <p14:tracePt t="25609" x="4595813" y="3178175"/>
          <p14:tracePt t="25625" x="4613275" y="3178175"/>
          <p14:tracePt t="25633" x="4621213" y="3178175"/>
          <p14:tracePt t="25641" x="4630738" y="3178175"/>
          <p14:tracePt t="25649" x="4646613" y="3178175"/>
          <p14:tracePt t="25657" x="4656138" y="3178175"/>
          <p14:tracePt t="25663" x="4673600" y="3178175"/>
          <p14:tracePt t="25679" x="4681538" y="3178175"/>
          <p14:tracePt t="25696" x="4689475" y="3178175"/>
          <p14:tracePt t="25720" x="4699000" y="3178175"/>
          <p14:tracePt t="25789" x="4706938" y="3178175"/>
          <p14:tracePt t="25805" x="4714875" y="3178175"/>
          <p14:tracePt t="25985" x="4689475" y="3178175"/>
          <p14:tracePt t="25993" x="4664075" y="3178175"/>
          <p14:tracePt t="26001" x="4638675" y="3178175"/>
          <p14:tracePt t="26009" x="4587875" y="3186113"/>
          <p14:tracePt t="26015" x="4545013" y="3186113"/>
          <p14:tracePt t="26023" x="4468813" y="3203575"/>
          <p14:tracePt t="26031" x="4425950" y="3203575"/>
          <p14:tracePt t="26039" x="4367213" y="3203575"/>
          <p14:tracePt t="26047" x="4306888" y="3203575"/>
          <p14:tracePt t="26055" x="4240213" y="3203575"/>
          <p14:tracePt t="26063" x="4197350" y="3203575"/>
          <p14:tracePt t="26071" x="4121150" y="3203575"/>
          <p14:tracePt t="26079" x="4070350" y="3203575"/>
          <p14:tracePt t="26087" x="4017963" y="3203575"/>
          <p14:tracePt t="26096" x="3976688" y="3203575"/>
          <p14:tracePt t="26103" x="3941763" y="3203575"/>
          <p14:tracePt t="26109" x="3925888" y="3203575"/>
          <p14:tracePt t="26117" x="3900488" y="3203575"/>
          <p14:tracePt t="26125" x="3890963" y="3203575"/>
          <p14:tracePt t="26219" x="3900488" y="3186113"/>
          <p14:tracePt t="26227" x="3959225" y="3178175"/>
          <p14:tracePt t="26235" x="4002088" y="3170238"/>
          <p14:tracePt t="26243" x="4027488" y="3160713"/>
          <p14:tracePt t="26251" x="4070350" y="3152775"/>
          <p14:tracePt t="26259" x="4111625" y="3152775"/>
          <p14:tracePt t="26267" x="4154488" y="3152775"/>
          <p14:tracePt t="26275" x="4179888" y="3144838"/>
          <p14:tracePt t="26281" x="4222750" y="3144838"/>
          <p14:tracePt t="26289" x="4265613" y="3144838"/>
          <p14:tracePt t="26297" x="4341813" y="3135313"/>
          <p14:tracePt t="26305" x="4367213" y="3135313"/>
          <p14:tracePt t="26313" x="4400550" y="3135313"/>
          <p14:tracePt t="26321" x="4435475" y="3127375"/>
          <p14:tracePt t="26329" x="4460875" y="3127375"/>
          <p14:tracePt t="26337" x="4486275" y="3127375"/>
          <p14:tracePt t="26346" x="4511675" y="3127375"/>
          <p14:tracePt t="26353" x="4537075" y="3119438"/>
          <p14:tracePt t="26362" x="4554538" y="3119438"/>
          <p14:tracePt t="26369" x="4579938" y="3119438"/>
          <p14:tracePt t="26375" x="4595813" y="3119438"/>
          <p14:tracePt t="26407" x="4605338" y="3119438"/>
          <p14:tracePt t="26571" x="4587875" y="3119438"/>
          <p14:tracePt t="26587" x="4570413" y="3119438"/>
          <p14:tracePt t="26595" x="4529138" y="3127375"/>
          <p14:tracePt t="26603" x="4494213" y="3135313"/>
          <p14:tracePt t="26611" x="4451350" y="3135313"/>
          <p14:tracePt t="26619" x="4410075" y="3144838"/>
          <p14:tracePt t="26627" x="4384675" y="3152775"/>
          <p14:tracePt t="26635" x="4341813" y="3152775"/>
          <p14:tracePt t="26641" x="4316413" y="3160713"/>
          <p14:tracePt t="26649" x="4298950" y="3160713"/>
          <p14:tracePt t="26657" x="4273550" y="3160713"/>
          <p14:tracePt t="26665" x="4248150" y="3160713"/>
          <p14:tracePt t="26673" x="4214813" y="3170238"/>
          <p14:tracePt t="26681" x="4197350" y="3170238"/>
          <p14:tracePt t="26689" x="4171950" y="3170238"/>
          <p14:tracePt t="26697" x="4162425" y="3170238"/>
          <p14:tracePt t="26705" x="4146550" y="3170238"/>
          <p14:tracePt t="26713" x="4129088" y="3170238"/>
          <p14:tracePt t="26735" x="4121150" y="3170238"/>
          <p14:tracePt t="26751" x="4103688" y="3178175"/>
          <p14:tracePt t="26947" x="4111625" y="3186113"/>
          <p14:tracePt t="26963" x="4137025" y="3186113"/>
          <p14:tracePt t="26971" x="4146550" y="3186113"/>
          <p14:tracePt t="26979" x="4179888" y="3186113"/>
          <p14:tracePt t="26987" x="4205288" y="3186113"/>
          <p14:tracePt t="26993" x="4214813" y="3186113"/>
          <p14:tracePt t="27001" x="4248150" y="3186113"/>
          <p14:tracePt t="27009" x="4291013" y="3186113"/>
          <p14:tracePt t="27017" x="4316413" y="3186113"/>
          <p14:tracePt t="27025" x="4375150" y="3186113"/>
          <p14:tracePt t="27033" x="4425950" y="3186113"/>
          <p14:tracePt t="27041" x="4494213" y="3186113"/>
          <p14:tracePt t="27049" x="4554538" y="3170238"/>
          <p14:tracePt t="27057" x="4595813" y="3170238"/>
          <p14:tracePt t="27065" x="4638675" y="3170238"/>
          <p14:tracePt t="27073" x="4664075" y="3170238"/>
          <p14:tracePt t="27080" x="4689475" y="3170238"/>
          <p14:tracePt t="27087" x="4714875" y="3170238"/>
          <p14:tracePt t="27103" x="4740275" y="3170238"/>
          <p14:tracePt t="27159" x="4749800" y="3170238"/>
          <p14:tracePt t="27361" x="4714875" y="3170238"/>
          <p14:tracePt t="27369" x="4638675" y="3186113"/>
          <p14:tracePt t="27377" x="4554538" y="3203575"/>
          <p14:tracePt t="27385" x="4476750" y="3203575"/>
          <p14:tracePt t="27393" x="4392613" y="3211513"/>
          <p14:tracePt t="27401" x="4306888" y="3211513"/>
          <p14:tracePt t="27409" x="4222750" y="3211513"/>
          <p14:tracePt t="27417" x="4154488" y="3228975"/>
          <p14:tracePt t="27425" x="4095750" y="3228975"/>
          <p14:tracePt t="27433" x="4017963" y="3228975"/>
          <p14:tracePt t="27439" x="3967163" y="3228975"/>
          <p14:tracePt t="27447" x="3890963" y="3228975"/>
          <p14:tracePt t="27455" x="3832225" y="3228975"/>
          <p14:tracePt t="27463" x="3789363" y="3228975"/>
          <p14:tracePt t="27471" x="3763963" y="3228975"/>
          <p14:tracePt t="27479" x="3721100" y="3228975"/>
          <p14:tracePt t="27487" x="3695700" y="3228975"/>
          <p14:tracePt t="27496" x="3670300" y="3228975"/>
          <p14:tracePt t="27512" x="3662363" y="3228975"/>
          <p14:tracePt t="27517" x="3652838" y="3228975"/>
          <p14:tracePt t="27533" x="3644900" y="3228975"/>
          <p14:tracePt t="27659" x="3670300" y="3228975"/>
          <p14:tracePt t="27667" x="3721100" y="3228975"/>
          <p14:tracePt t="27675" x="3756025" y="3228975"/>
          <p14:tracePt t="27683" x="3806825" y="3228975"/>
          <p14:tracePt t="27691" x="3848100" y="3228975"/>
          <p14:tracePt t="27697" x="3890963" y="3228975"/>
          <p14:tracePt t="27705" x="3916363" y="3228975"/>
          <p14:tracePt t="27713" x="3959225" y="3228975"/>
          <p14:tracePt t="27721" x="3984625" y="3228975"/>
          <p14:tracePt t="27729" x="4002088" y="3228975"/>
          <p14:tracePt t="27737" x="4027488" y="3228975"/>
          <p14:tracePt t="27746" x="4060825" y="3228975"/>
          <p14:tracePt t="27753" x="4103688" y="3228975"/>
          <p14:tracePt t="27762" x="4137025" y="3228975"/>
          <p14:tracePt t="27769" x="4171950" y="3228975"/>
          <p14:tracePt t="27777" x="4205288" y="3228975"/>
          <p14:tracePt t="27785" x="4240213" y="3228975"/>
          <p14:tracePt t="27791" x="4273550" y="3228975"/>
          <p14:tracePt t="27799" x="4291013" y="3228975"/>
          <p14:tracePt t="27807" x="4324350" y="3228975"/>
          <p14:tracePt t="27815" x="4332288" y="3228975"/>
          <p14:tracePt t="27823" x="4349750" y="3228975"/>
          <p14:tracePt t="27831" x="4367213" y="3228975"/>
          <p14:tracePt t="27839" x="4375150" y="3228975"/>
          <p14:tracePt t="27855" x="4384675" y="3228975"/>
          <p14:tracePt t="27869" x="4392613" y="3228975"/>
          <p14:tracePt t="28121" x="4400550" y="3228975"/>
          <p14:tracePt t="28143" x="4418013" y="3228975"/>
          <p14:tracePt t="28151" x="4435475" y="3228975"/>
          <p14:tracePt t="28159" x="4476750" y="3228975"/>
          <p14:tracePt t="28167" x="4494213" y="3228975"/>
          <p14:tracePt t="28175" x="4519613" y="3228975"/>
          <p14:tracePt t="28183" x="4570413" y="3221038"/>
          <p14:tracePt t="28191" x="4621213" y="3221038"/>
          <p14:tracePt t="28199" x="4664075" y="3221038"/>
          <p14:tracePt t="28207" x="4706938" y="3221038"/>
          <p14:tracePt t="28215" x="4749800" y="3221038"/>
          <p14:tracePt t="28223" x="4783138" y="3221038"/>
          <p14:tracePt t="28230" x="4826000" y="3221038"/>
          <p14:tracePt t="28237" x="4843463" y="3221038"/>
          <p14:tracePt t="28246" x="4894263" y="3221038"/>
          <p14:tracePt t="28253" x="4910138" y="3221038"/>
          <p14:tracePt t="28262" x="4927600" y="3221038"/>
          <p14:tracePt t="28269" x="4953000" y="3221038"/>
          <p14:tracePt t="28277" x="4970463" y="3221038"/>
          <p14:tracePt t="28285" x="4978400" y="3221038"/>
          <p14:tracePt t="28293" x="4987925" y="3221038"/>
          <p14:tracePt t="28301" x="4995863" y="3221038"/>
          <p14:tracePt t="28309" x="5013325" y="3221038"/>
          <p14:tracePt t="28323" x="5029200" y="3221038"/>
          <p14:tracePt t="28331" x="5038725" y="3221038"/>
          <p14:tracePt t="28387" x="5046663" y="3221038"/>
          <p14:tracePt t="28403" x="5054600" y="3221038"/>
          <p14:tracePt t="28425" x="5064125" y="3221038"/>
          <p14:tracePt t="28433" x="5080000" y="3221038"/>
          <p14:tracePt t="28449" x="5089525" y="3221038"/>
          <p14:tracePt t="28473" x="5097463" y="3221038"/>
          <p14:tracePt t="28911" x="5114925" y="3221038"/>
          <p14:tracePt t="28919" x="5132388" y="3221038"/>
          <p14:tracePt t="28935" x="5157788" y="3221038"/>
          <p14:tracePt t="28941" x="5173663" y="3211513"/>
          <p14:tracePt t="28949" x="5183188" y="3211513"/>
          <p14:tracePt t="28957" x="5191125" y="3211513"/>
          <p14:tracePt t="28965" x="5216525" y="3211513"/>
          <p14:tracePt t="28973" x="5224463" y="3211513"/>
          <p14:tracePt t="28981" x="5241925" y="3211513"/>
          <p14:tracePt t="28997" x="5259388" y="3211513"/>
          <p14:tracePt t="29005" x="5284788" y="3211513"/>
          <p14:tracePt t="29013" x="5292725" y="3211513"/>
          <p14:tracePt t="29021" x="5302250" y="3211513"/>
          <p14:tracePt t="29029" x="5310188" y="3203575"/>
          <p14:tracePt t="29035" x="5327650" y="3203575"/>
          <p14:tracePt t="29043" x="5343525" y="3203575"/>
          <p14:tracePt t="29051" x="5353050" y="3203575"/>
          <p14:tracePt t="29063" x="5378450" y="3203575"/>
          <p14:tracePt t="29067" x="5394325" y="3203575"/>
          <p14:tracePt t="29083" x="5429250" y="3203575"/>
          <p14:tracePt t="29099" x="5446713" y="3203575"/>
          <p14:tracePt t="29107" x="5462588" y="3203575"/>
          <p14:tracePt t="29113" x="5480050" y="3203575"/>
          <p14:tracePt t="29121" x="5505450" y="3203575"/>
          <p14:tracePt t="29129" x="5513388" y="3203575"/>
          <p14:tracePt t="29137" x="5522913" y="3203575"/>
          <p14:tracePt t="29146" x="5548313" y="3203575"/>
          <p14:tracePt t="29153" x="5556250" y="3203575"/>
          <p14:tracePt t="29162" x="5573713" y="3203575"/>
          <p14:tracePt t="29169" x="5581650" y="3203575"/>
          <p14:tracePt t="29177" x="5591175" y="3203575"/>
          <p14:tracePt t="29185" x="5607050" y="3203575"/>
          <p14:tracePt t="29193" x="5624513" y="3203575"/>
          <p14:tracePt t="29201" x="5632450" y="3203575"/>
          <p14:tracePt t="29208" x="5641975" y="3203575"/>
          <p14:tracePt t="29223" x="5649913" y="3203575"/>
          <p14:tracePt t="29231" x="5657850" y="3203575"/>
          <p14:tracePt t="29247" x="5667375" y="3203575"/>
          <p14:tracePt t="29255" x="5683250" y="3203575"/>
          <p14:tracePt t="29271" x="5692775" y="3203575"/>
          <p14:tracePt t="29279" x="5700713" y="3203575"/>
          <p14:tracePt t="29293" x="5708650" y="3203575"/>
          <p14:tracePt t="29301" x="5726113" y="3203575"/>
          <p14:tracePt t="29317" x="5735638" y="3203575"/>
          <p14:tracePt t="29325" x="5743575" y="3203575"/>
          <p14:tracePt t="29341" x="5751513" y="3203575"/>
          <p14:tracePt t="29349" x="5761038" y="3203575"/>
          <p14:tracePt t="29365" x="5776913" y="3195638"/>
          <p14:tracePt t="29381" x="5786438" y="3195638"/>
          <p14:tracePt t="29396" x="5794375" y="3195638"/>
          <p14:tracePt t="29489" x="5802313" y="3195638"/>
          <p14:tracePt t="29505" x="5811838" y="3195638"/>
          <p14:tracePt t="29529" x="5819775" y="3195638"/>
          <p14:tracePt t="29546" x="5837238" y="3195638"/>
          <p14:tracePt t="29709" x="5862638" y="3186113"/>
          <p14:tracePt t="29717" x="5870575" y="3186113"/>
          <p14:tracePt t="29731" x="5888038" y="3186113"/>
          <p14:tracePt t="29739" x="5895975" y="3186113"/>
          <p14:tracePt t="29755" x="5905500" y="3186113"/>
          <p14:tracePt t="29763" x="5913438" y="3186113"/>
          <p14:tracePt t="29787" x="5921375" y="3186113"/>
          <p14:tracePt t="29841" x="5938838" y="3186113"/>
          <p14:tracePt t="29849" x="5956300" y="3186113"/>
          <p14:tracePt t="29873" x="5964238" y="3186113"/>
          <p14:tracePt t="29897" x="5972175" y="3186113"/>
          <p14:tracePt t="29911" x="5981700" y="3186113"/>
          <p14:tracePt t="29927" x="5989638" y="3186113"/>
          <p14:tracePt t="29951" x="5997575" y="3186113"/>
          <p14:tracePt t="30381" x="5981700" y="3186113"/>
          <p14:tracePt t="30397" x="5972175" y="3186113"/>
          <p14:tracePt t="30405" x="5956300" y="3195638"/>
          <p14:tracePt t="30413" x="5946775" y="3195638"/>
          <p14:tracePt t="30421" x="5938838" y="3195638"/>
          <p14:tracePt t="30429" x="5905500" y="3203575"/>
          <p14:tracePt t="30437" x="5880100" y="3203575"/>
          <p14:tracePt t="30443" x="5845175" y="3203575"/>
          <p14:tracePt t="30451" x="5827713" y="3203575"/>
          <p14:tracePt t="30459" x="5786438" y="3203575"/>
          <p14:tracePt t="30467" x="5743575" y="3203575"/>
          <p14:tracePt t="30475" x="5708650" y="3203575"/>
          <p14:tracePt t="30483" x="5667375" y="3203575"/>
          <p14:tracePt t="30491" x="5591175" y="3203575"/>
          <p14:tracePt t="30499" x="5538788" y="3203575"/>
          <p14:tracePt t="30507" x="5437188" y="3203575"/>
          <p14:tracePt t="30515" x="5353050" y="3203575"/>
          <p14:tracePt t="30523" x="5284788" y="3203575"/>
          <p14:tracePt t="30531" x="5199063" y="3203575"/>
          <p14:tracePt t="30537" x="5114925" y="3203575"/>
          <p14:tracePt t="30546" x="5021263" y="3203575"/>
          <p14:tracePt t="30553" x="4953000" y="3203575"/>
          <p14:tracePt t="30562" x="4919663" y="3203575"/>
          <p14:tracePt t="30569" x="4876800" y="3203575"/>
          <p14:tracePt t="30577" x="4833938" y="3203575"/>
          <p14:tracePt t="30585" x="4826000" y="3203575"/>
          <p14:tracePt t="30593" x="4808538" y="3203575"/>
          <p14:tracePt t="30601" x="4800600" y="3203575"/>
          <p14:tracePt t="30781" x="4808538" y="3203575"/>
          <p14:tracePt t="30797" x="4833938" y="3195638"/>
          <p14:tracePt t="30803" x="4843463" y="3186113"/>
          <p14:tracePt t="30811" x="4859338" y="3186113"/>
          <p14:tracePt t="30819" x="4876800" y="3186113"/>
          <p14:tracePt t="30827" x="4894263" y="3178175"/>
          <p14:tracePt t="30835" x="4927600" y="3178175"/>
          <p14:tracePt t="30843" x="4953000" y="3178175"/>
          <p14:tracePt t="30851" x="4995863" y="3178175"/>
          <p14:tracePt t="30859" x="5046663" y="3178175"/>
          <p14:tracePt t="30867" x="5097463" y="3178175"/>
          <p14:tracePt t="30875" x="5165725" y="3178175"/>
          <p14:tracePt t="30883" x="5224463" y="3178175"/>
          <p14:tracePt t="30889" x="5318125" y="3178175"/>
          <p14:tracePt t="30897" x="5403850" y="3178175"/>
          <p14:tracePt t="30905" x="5522913" y="3178175"/>
          <p14:tracePt t="30913" x="5632450" y="3178175"/>
          <p14:tracePt t="30921" x="5735638" y="3178175"/>
          <p14:tracePt t="30929" x="5845175" y="3178175"/>
          <p14:tracePt t="30937" x="5956300" y="3178175"/>
          <p14:tracePt t="30946" x="6057900" y="3178175"/>
          <p14:tracePt t="30953" x="6142038" y="3178175"/>
          <p14:tracePt t="30962" x="6227763" y="3178175"/>
          <p14:tracePt t="30969" x="6311900" y="3178175"/>
          <p14:tracePt t="30975" x="6397625" y="3178175"/>
          <p14:tracePt t="30983" x="6473825" y="3178175"/>
          <p14:tracePt t="30991" x="6524625" y="3178175"/>
          <p14:tracePt t="30999" x="6584950" y="3178175"/>
          <p14:tracePt t="31007" x="6626225" y="3178175"/>
          <p14:tracePt t="31015" x="6669088" y="3178175"/>
          <p14:tracePt t="31023" x="6694488" y="3178175"/>
          <p14:tracePt t="31031" x="6737350" y="3178175"/>
          <p14:tracePt t="31039" x="6762750" y="3178175"/>
          <p14:tracePt t="31047" x="6770688" y="3178175"/>
          <p14:tracePt t="31063" x="6788150" y="3178175"/>
          <p14:tracePt t="31077" x="6805613" y="3178175"/>
          <p14:tracePt t="31085" x="6813550" y="3178175"/>
          <p14:tracePt t="31367" x="6770688" y="3186113"/>
          <p14:tracePt t="31375" x="6694488" y="3203575"/>
          <p14:tracePt t="31383" x="6643688" y="3203575"/>
          <p14:tracePt t="31391" x="6542088" y="3211513"/>
          <p14:tracePt t="31399" x="6456363" y="3211513"/>
          <p14:tracePt t="31407" x="6346825" y="3211513"/>
          <p14:tracePt t="31415" x="6245225" y="3211513"/>
          <p14:tracePt t="31421" x="6134100" y="3211513"/>
          <p14:tracePt t="31430" x="6032500" y="3211513"/>
          <p14:tracePt t="31437" x="5921375" y="3221038"/>
          <p14:tracePt t="31445" x="5827713" y="3221038"/>
          <p14:tracePt t="31453" x="5718175" y="3221038"/>
          <p14:tracePt t="31462" x="5607050" y="3221038"/>
          <p14:tracePt t="31469" x="5522913" y="3221038"/>
          <p14:tracePt t="31477" x="5437188" y="3221038"/>
          <p14:tracePt t="31485" x="5378450" y="3221038"/>
          <p14:tracePt t="31493" x="5318125" y="3228975"/>
          <p14:tracePt t="31501" x="5276850" y="3228975"/>
          <p14:tracePt t="31509" x="5259388" y="3228975"/>
          <p14:tracePt t="31515" x="5249863" y="3228975"/>
          <p14:tracePt t="31609" x="5267325" y="3221038"/>
          <p14:tracePt t="31617" x="5310188" y="3195638"/>
          <p14:tracePt t="31625" x="5386388" y="3186113"/>
          <p14:tracePt t="31633" x="5429250" y="3178175"/>
          <p14:tracePt t="31641" x="5505450" y="3170238"/>
          <p14:tracePt t="31649" x="5591175" y="3152775"/>
          <p14:tracePt t="31657" x="5692775" y="3144838"/>
          <p14:tracePt t="31665" x="5776913" y="3144838"/>
          <p14:tracePt t="31673" x="5888038" y="3144838"/>
          <p14:tracePt t="31681" x="5997575" y="3144838"/>
          <p14:tracePt t="31687" x="6100763" y="3144838"/>
          <p14:tracePt t="31696" x="6227763" y="3144838"/>
          <p14:tracePt t="31703" x="6338888" y="3144838"/>
          <p14:tracePt t="31712" x="6440488" y="3144838"/>
          <p14:tracePt t="31719" x="6542088" y="3144838"/>
          <p14:tracePt t="31727" x="6626225" y="3144838"/>
          <p14:tracePt t="31735" x="6711950" y="3144838"/>
          <p14:tracePt t="31743" x="6797675" y="3144838"/>
          <p14:tracePt t="31751" x="6856413" y="3144838"/>
          <p14:tracePt t="31759" x="6907213" y="3144838"/>
          <p14:tracePt t="31767" x="6950075" y="3144838"/>
          <p14:tracePt t="31773" x="6975475" y="3144838"/>
          <p14:tracePt t="31781" x="7000875" y="3144838"/>
          <p14:tracePt t="31789" x="7008813" y="3144838"/>
          <p14:tracePt t="31797" x="7026275" y="3144838"/>
          <p14:tracePt t="31805" x="7034213" y="3144838"/>
          <p14:tracePt t="32823" x="7043738" y="3144838"/>
          <p14:tracePt t="32848" x="7069138" y="3144838"/>
          <p14:tracePt t="32853" x="7102475" y="3144838"/>
          <p14:tracePt t="32861" x="7112000" y="3144838"/>
          <p14:tracePt t="32869" x="7137400" y="3144838"/>
          <p14:tracePt t="32877" x="7145338" y="3144838"/>
          <p14:tracePt t="32885" x="7170738" y="3144838"/>
          <p14:tracePt t="32893" x="7178675" y="3144838"/>
          <p14:tracePt t="32901" x="7204075" y="3144838"/>
          <p14:tracePt t="32909" x="7221538" y="3144838"/>
          <p14:tracePt t="32917" x="7229475" y="3144838"/>
          <p14:tracePt t="32925" x="7256463" y="3144838"/>
          <p14:tracePt t="32933" x="7289800" y="3144838"/>
          <p14:tracePt t="32939" x="7307263" y="3144838"/>
          <p14:tracePt t="32947" x="7340600" y="3144838"/>
          <p14:tracePt t="32955" x="7366000" y="3144838"/>
          <p14:tracePt t="32963" x="7408863" y="3144838"/>
          <p14:tracePt t="32971" x="7426325" y="3144838"/>
          <p14:tracePt t="32979" x="7451725" y="3135313"/>
          <p14:tracePt t="32987" x="7493000" y="3135313"/>
          <p14:tracePt t="32996" x="7527925" y="3127375"/>
          <p14:tracePt t="33003" x="7553325" y="3127375"/>
          <p14:tracePt t="33012" x="7570788" y="3119438"/>
          <p14:tracePt t="33019" x="7604125" y="3119438"/>
          <p14:tracePt t="33027" x="7629525" y="3119438"/>
          <p14:tracePt t="33033" x="7672388" y="3109913"/>
          <p14:tracePt t="33041" x="7715250" y="3109913"/>
          <p14:tracePt t="33049" x="7740650" y="3109913"/>
          <p14:tracePt t="33057" x="7781925" y="3109913"/>
          <p14:tracePt t="33065" x="7799388" y="3109913"/>
          <p14:tracePt t="33073" x="7850188" y="3101975"/>
          <p14:tracePt t="33081" x="7893050" y="3101975"/>
          <p14:tracePt t="33089" x="7910513" y="3101975"/>
          <p14:tracePt t="33097" x="7935913" y="3101975"/>
          <p14:tracePt t="33105" x="7951788" y="3101975"/>
          <p14:tracePt t="33112" x="7969250" y="3101975"/>
          <p14:tracePt t="33119" x="7977188" y="3101975"/>
          <p14:tracePt t="33127" x="8004175" y="3101975"/>
          <p14:tracePt t="33135" x="8012113" y="3101975"/>
          <p14:tracePt t="33143" x="8029575" y="3101975"/>
          <p14:tracePt t="33159" x="8045450" y="3101975"/>
          <p14:tracePt t="33183" x="8062913" y="3101975"/>
          <p14:tracePt t="33191" x="8080375" y="3101975"/>
          <p14:tracePt t="33199" x="8088313" y="3101975"/>
          <p14:tracePt t="33205" x="8096250" y="3101975"/>
          <p14:tracePt t="33213" x="8105775" y="3101975"/>
          <p14:tracePt t="33221" x="8121650" y="3101975"/>
          <p14:tracePt t="33229" x="8131175" y="3101975"/>
          <p14:tracePt t="33246" x="8139113" y="3101975"/>
          <p14:tracePt t="33253" x="8147050" y="3101975"/>
          <p14:tracePt t="33262" x="8164513" y="3101975"/>
          <p14:tracePt t="33291" x="8181975" y="3101975"/>
          <p14:tracePt t="33299" x="8189913" y="3101975"/>
          <p14:tracePt t="33315" x="8199438" y="3101975"/>
          <p14:tracePt t="33323" x="8215313" y="3101975"/>
          <p14:tracePt t="33355" x="8232775" y="3101975"/>
          <p14:tracePt t="33371" x="8232775" y="3109913"/>
          <p14:tracePt t="33409" x="8240713" y="3109913"/>
          <p14:tracePt t="33737" x="8250238" y="3109913"/>
          <p14:tracePt t="33753" x="8266113" y="3109913"/>
          <p14:tracePt t="33761" x="8283575" y="3109913"/>
          <p14:tracePt t="33769" x="8301038" y="3109913"/>
          <p14:tracePt t="33785" x="8318500" y="3109913"/>
          <p14:tracePt t="33793" x="8326438" y="3109913"/>
          <p14:tracePt t="33801" x="8334375" y="3109913"/>
          <p14:tracePt t="33809" x="8351838" y="3109913"/>
          <p14:tracePt t="33823" x="8359775" y="3109913"/>
          <p14:tracePt t="33839" x="8377238" y="3109913"/>
          <p14:tracePt t="33871" x="8394700" y="3109913"/>
          <p14:tracePt t="33879" x="8402638" y="3109913"/>
          <p14:tracePt t="33887" x="8420100" y="3109913"/>
          <p14:tracePt t="33903" x="8453438" y="3109913"/>
          <p14:tracePt t="33925" x="8462963" y="3109913"/>
          <p14:tracePt t="33941" x="8470900" y="3109913"/>
          <p14:tracePt t="33957" x="8478838" y="3109913"/>
          <p14:tracePt t="38417" x="8453438" y="3109913"/>
          <p14:tracePt t="38425" x="8435975" y="3109913"/>
          <p14:tracePt t="38433" x="8394700" y="3109913"/>
          <p14:tracePt t="38441" x="8343900" y="3109913"/>
          <p14:tracePt t="38449" x="8275638" y="3109913"/>
          <p14:tracePt t="38457" x="8189913" y="3109913"/>
          <p14:tracePt t="38465" x="8062913" y="3109913"/>
          <p14:tracePt t="38471" x="7910513" y="3109913"/>
          <p14:tracePt t="38480" x="7672388" y="3101975"/>
          <p14:tracePt t="38487" x="7434263" y="3084513"/>
          <p14:tracePt t="38496" x="7051675" y="3067050"/>
          <p14:tracePt t="38503" x="6669088" y="3033713"/>
          <p14:tracePt t="38513" x="6227763" y="3016250"/>
          <p14:tracePt t="38519" x="5786438" y="2974975"/>
          <p14:tracePt t="38527" x="5292725" y="2932113"/>
          <p14:tracePt t="38535" x="4826000" y="2914650"/>
          <p14:tracePt t="38543" x="4324350" y="2871788"/>
          <p14:tracePt t="38551" x="3857625" y="2838450"/>
          <p14:tracePt t="38559" x="3414713" y="2795588"/>
          <p14:tracePt t="38565" x="2998788" y="2744788"/>
          <p14:tracePt t="38573" x="2693988" y="2693988"/>
          <p14:tracePt t="38581" x="2455863" y="2676525"/>
          <p14:tracePt t="38589" x="2200275" y="2625725"/>
          <p14:tracePt t="38597" x="2055813" y="2608263"/>
          <p14:tracePt t="38605" x="1920875" y="2592388"/>
          <p14:tracePt t="38613" x="1784350" y="2566988"/>
          <p14:tracePt t="38621" x="1657350" y="2549525"/>
          <p14:tracePt t="38630" x="1563688" y="2532063"/>
          <p14:tracePt t="38637" x="1444625" y="2498725"/>
          <p14:tracePt t="38646" x="1350963" y="2463800"/>
          <p14:tracePt t="38651" x="1274763" y="2422525"/>
          <p14:tracePt t="38659" x="1223963" y="2397125"/>
          <p14:tracePt t="38667" x="1163638" y="2354263"/>
          <p14:tracePt t="38675" x="1112838" y="2311400"/>
          <p14:tracePt t="38683" x="1087438" y="2286000"/>
          <p14:tracePt t="38691" x="1036638" y="2235200"/>
          <p14:tracePt t="38699" x="985838" y="2184400"/>
          <p14:tracePt t="38707" x="917575" y="2141538"/>
          <p14:tracePt t="38715" x="823913" y="2047875"/>
          <p14:tracePt t="38723" x="722313" y="1963738"/>
          <p14:tracePt t="38731" x="611188" y="1870075"/>
          <p14:tracePt t="38737" x="492125" y="1766888"/>
          <p14:tracePt t="38746" x="357188" y="1649413"/>
          <p14:tracePt t="38753" x="263525" y="1555750"/>
          <p14:tracePt t="38762" x="161925" y="1452563"/>
          <p14:tracePt t="38769" x="68263" y="1360488"/>
        </p14:tracePtLst>
      </p14:laserTraceLst>
    </p:ext>
  </p:extLst>
</p:sld>
</file>

<file path=ppt/theme/theme1.xml><?xml version="1.0" encoding="utf-8"?>
<a:theme xmlns:a="http://schemas.openxmlformats.org/drawingml/2006/main" name="VSPLAB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SPLAB" id="{F34EB94F-81E7-4ADA-BD89-2C43C2D8F270}" vid="{D28B7296-50B2-4F66-97FD-3F163D61EBE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VSPLAB</Template>
  <TotalTime>28247</TotalTime>
  <Words>341</Words>
  <Application>Microsoft Office PowerPoint</Application>
  <PresentationFormat>寬螢幕</PresentationFormat>
  <Paragraphs>60</Paragraphs>
  <Slides>8</Slides>
  <Notes>1</Notes>
  <HiddenSlides>0</HiddenSlides>
  <MMClips>8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新細明體</vt:lpstr>
      <vt:lpstr>Arial</vt:lpstr>
      <vt:lpstr>Calibri</vt:lpstr>
      <vt:lpstr>VSPLAB</vt:lpstr>
      <vt:lpstr>DLAD 2022 final project proposal</vt:lpstr>
      <vt:lpstr>Final project proposal</vt:lpstr>
      <vt:lpstr>Conference link </vt:lpstr>
      <vt:lpstr>Requirement</vt:lpstr>
      <vt:lpstr>Deadline</vt:lpstr>
      <vt:lpstr>Example</vt:lpstr>
      <vt:lpstr>Example --- Dataset </vt:lpstr>
      <vt:lpstr>Example --- Feasibility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Connectivity Pattern Modeling of Motor Imagery EEG</dc:title>
  <dc:creator>Awei</dc:creator>
  <cp:lastModifiedBy>asus</cp:lastModifiedBy>
  <cp:revision>660</cp:revision>
  <dcterms:created xsi:type="dcterms:W3CDTF">2015-04-09T17:52:42Z</dcterms:created>
  <dcterms:modified xsi:type="dcterms:W3CDTF">2022-11-24T15:53:08Z</dcterms:modified>
</cp:coreProperties>
</file>